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0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DA080-36DC-4F83-89EF-F48166066E35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658C26B-015A-4461-AEC4-B9F3AF899ECF}">
      <dgm:prSet phldrT="[Szöveg]"/>
      <dgm:spPr/>
      <dgm:t>
        <a:bodyPr/>
        <a:lstStyle/>
        <a:p>
          <a:r>
            <a:rPr lang="en-US" dirty="0" err="1" smtClean="0"/>
            <a:t>MainActivity</a:t>
          </a:r>
          <a:endParaRPr lang="en-US" dirty="0" smtClean="0"/>
        </a:p>
      </dgm:t>
    </dgm:pt>
    <dgm:pt modelId="{AFDBD221-E460-4DD3-A7B4-37036157D781}" type="parTrans" cxnId="{BD378FE9-9D3F-47B5-865D-42E26C844CC2}">
      <dgm:prSet/>
      <dgm:spPr/>
      <dgm:t>
        <a:bodyPr/>
        <a:lstStyle/>
        <a:p>
          <a:endParaRPr lang="hu-HU"/>
        </a:p>
      </dgm:t>
    </dgm:pt>
    <dgm:pt modelId="{77AE63E2-72C0-4FFC-9F49-D9E562C196C8}" type="sibTrans" cxnId="{BD378FE9-9D3F-47B5-865D-42E26C844CC2}">
      <dgm:prSet/>
      <dgm:spPr/>
      <dgm:t>
        <a:bodyPr/>
        <a:lstStyle/>
        <a:p>
          <a:endParaRPr lang="hu-HU"/>
        </a:p>
      </dgm:t>
    </dgm:pt>
    <dgm:pt modelId="{AF77EA39-D919-409B-A40C-DA56F8357EA2}">
      <dgm:prSet phldrT="[Szöveg]"/>
      <dgm:spPr/>
      <dgm:t>
        <a:bodyPr/>
        <a:lstStyle/>
        <a:p>
          <a:r>
            <a:rPr lang="en-US" dirty="0" err="1" smtClean="0"/>
            <a:t>IntroActivity</a:t>
          </a:r>
          <a:endParaRPr lang="hu-HU" dirty="0"/>
        </a:p>
      </dgm:t>
    </dgm:pt>
    <dgm:pt modelId="{D65ACA6E-038A-4E1A-B00B-C06BF97E7F48}" type="parTrans" cxnId="{F3C6B56E-B0B5-470B-8267-4DEB7AEDD8D7}">
      <dgm:prSet/>
      <dgm:spPr/>
      <dgm:t>
        <a:bodyPr/>
        <a:lstStyle/>
        <a:p>
          <a:endParaRPr lang="hu-HU"/>
        </a:p>
      </dgm:t>
    </dgm:pt>
    <dgm:pt modelId="{ECCCD555-22D3-4930-B849-56373D471B45}" type="sibTrans" cxnId="{F3C6B56E-B0B5-470B-8267-4DEB7AEDD8D7}">
      <dgm:prSet/>
      <dgm:spPr/>
      <dgm:t>
        <a:bodyPr/>
        <a:lstStyle/>
        <a:p>
          <a:endParaRPr lang="hu-HU"/>
        </a:p>
      </dgm:t>
    </dgm:pt>
    <dgm:pt modelId="{71A5F77C-814A-4543-9143-B073913EACFE}">
      <dgm:prSet phldrT="[Szöveg]"/>
      <dgm:spPr/>
      <dgm:t>
        <a:bodyPr/>
        <a:lstStyle/>
        <a:p>
          <a:r>
            <a:rPr lang="en-US" dirty="0" err="1" smtClean="0"/>
            <a:t>LeaderboardActivity</a:t>
          </a:r>
          <a:endParaRPr lang="hu-HU" dirty="0"/>
        </a:p>
      </dgm:t>
    </dgm:pt>
    <dgm:pt modelId="{E070331E-B6BA-4645-8A63-C042F5DA5A77}" type="parTrans" cxnId="{872D60C7-DE7C-470B-96CF-434AAC1C7BD1}">
      <dgm:prSet/>
      <dgm:spPr/>
      <dgm:t>
        <a:bodyPr/>
        <a:lstStyle/>
        <a:p>
          <a:endParaRPr lang="hu-HU"/>
        </a:p>
      </dgm:t>
    </dgm:pt>
    <dgm:pt modelId="{78306C34-3AB0-4EEA-A325-70B9DBF5AA4D}" type="sibTrans" cxnId="{872D60C7-DE7C-470B-96CF-434AAC1C7BD1}">
      <dgm:prSet/>
      <dgm:spPr/>
      <dgm:t>
        <a:bodyPr/>
        <a:lstStyle/>
        <a:p>
          <a:endParaRPr lang="hu-HU"/>
        </a:p>
      </dgm:t>
    </dgm:pt>
    <dgm:pt modelId="{7D696F7B-D693-466C-AD43-FAE8622249BA}">
      <dgm:prSet phldrT="[Szöveg]"/>
      <dgm:spPr/>
      <dgm:t>
        <a:bodyPr/>
        <a:lstStyle/>
        <a:p>
          <a:r>
            <a:rPr lang="en-US" dirty="0" err="1" smtClean="0"/>
            <a:t>InfoActivity</a:t>
          </a:r>
          <a:endParaRPr lang="hu-HU" dirty="0"/>
        </a:p>
      </dgm:t>
    </dgm:pt>
    <dgm:pt modelId="{9F494036-B167-44C2-B4C5-9A9CFAE1EC96}" type="parTrans" cxnId="{0185B06A-A67C-499A-811D-6A05355A994A}">
      <dgm:prSet/>
      <dgm:spPr/>
      <dgm:t>
        <a:bodyPr/>
        <a:lstStyle/>
        <a:p>
          <a:endParaRPr lang="hu-HU"/>
        </a:p>
      </dgm:t>
    </dgm:pt>
    <dgm:pt modelId="{3BA050D2-6586-41AE-83D8-06AD57B1340A}" type="sibTrans" cxnId="{0185B06A-A67C-499A-811D-6A05355A994A}">
      <dgm:prSet/>
      <dgm:spPr/>
      <dgm:t>
        <a:bodyPr/>
        <a:lstStyle/>
        <a:p>
          <a:endParaRPr lang="hu-HU"/>
        </a:p>
      </dgm:t>
    </dgm:pt>
    <dgm:pt modelId="{D9B4DCD7-A68D-4AA0-A081-315B90115C1E}">
      <dgm:prSet phldrT="[Szöveg]"/>
      <dgm:spPr/>
      <dgm:t>
        <a:bodyPr/>
        <a:lstStyle/>
        <a:p>
          <a:r>
            <a:rPr lang="en-US" dirty="0" err="1" smtClean="0"/>
            <a:t>GameActivity</a:t>
          </a:r>
          <a:endParaRPr lang="hu-HU" dirty="0"/>
        </a:p>
      </dgm:t>
    </dgm:pt>
    <dgm:pt modelId="{30D86868-9256-4DB3-B640-D9C1882EEB8D}" type="parTrans" cxnId="{EAF263D3-5C12-42CA-97A6-BBC49209061E}">
      <dgm:prSet/>
      <dgm:spPr/>
      <dgm:t>
        <a:bodyPr/>
        <a:lstStyle/>
        <a:p>
          <a:endParaRPr lang="hu-HU"/>
        </a:p>
      </dgm:t>
    </dgm:pt>
    <dgm:pt modelId="{793AA2CD-24BB-40A9-85BD-83FF1E234AA1}" type="sibTrans" cxnId="{EAF263D3-5C12-42CA-97A6-BBC49209061E}">
      <dgm:prSet/>
      <dgm:spPr/>
      <dgm:t>
        <a:bodyPr/>
        <a:lstStyle/>
        <a:p>
          <a:endParaRPr lang="hu-HU"/>
        </a:p>
      </dgm:t>
    </dgm:pt>
    <dgm:pt modelId="{171A9FFA-B8AC-4C19-94AB-A23721B2F6CE}">
      <dgm:prSet phldrT="[Szöveg]"/>
      <dgm:spPr/>
      <dgm:t>
        <a:bodyPr/>
        <a:lstStyle/>
        <a:p>
          <a:r>
            <a:rPr lang="en-US" dirty="0" err="1" smtClean="0"/>
            <a:t>WinnerActivity</a:t>
          </a:r>
          <a:endParaRPr lang="hu-HU" dirty="0"/>
        </a:p>
      </dgm:t>
    </dgm:pt>
    <dgm:pt modelId="{D4DDC8F3-FB0A-4BBF-B578-490BE4717E07}" type="parTrans" cxnId="{8542D91F-C425-40AB-8A58-E3971E9F396D}">
      <dgm:prSet/>
      <dgm:spPr/>
      <dgm:t>
        <a:bodyPr/>
        <a:lstStyle/>
        <a:p>
          <a:endParaRPr lang="hu-HU"/>
        </a:p>
      </dgm:t>
    </dgm:pt>
    <dgm:pt modelId="{DAC7BDBE-6622-4E26-953B-4AF828D15004}" type="sibTrans" cxnId="{8542D91F-C425-40AB-8A58-E3971E9F396D}">
      <dgm:prSet/>
      <dgm:spPr/>
      <dgm:t>
        <a:bodyPr/>
        <a:lstStyle/>
        <a:p>
          <a:endParaRPr lang="hu-HU"/>
        </a:p>
      </dgm:t>
    </dgm:pt>
    <dgm:pt modelId="{77728509-1B4C-412D-9E36-CB47B02CD813}" type="pres">
      <dgm:prSet presAssocID="{328DA080-36DC-4F83-89EF-F48166066E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31203D1-CDE6-468F-AC9B-3660D07482A6}" type="pres">
      <dgm:prSet presAssocID="{C658C26B-015A-4461-AEC4-B9F3AF899ECF}" presName="hierRoot1" presStyleCnt="0">
        <dgm:presLayoutVars>
          <dgm:hierBranch val="init"/>
        </dgm:presLayoutVars>
      </dgm:prSet>
      <dgm:spPr/>
    </dgm:pt>
    <dgm:pt modelId="{9711D2B6-B33F-480D-B653-2461182BB6C3}" type="pres">
      <dgm:prSet presAssocID="{C658C26B-015A-4461-AEC4-B9F3AF899ECF}" presName="rootComposite1" presStyleCnt="0"/>
      <dgm:spPr/>
    </dgm:pt>
    <dgm:pt modelId="{F962F0FA-E6BE-4E8E-A6F8-834911031AF7}" type="pres">
      <dgm:prSet presAssocID="{C658C26B-015A-4461-AEC4-B9F3AF899E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B95D0F5-BC5F-4C97-B4A0-1434F2CCBC8F}" type="pres">
      <dgm:prSet presAssocID="{C658C26B-015A-4461-AEC4-B9F3AF899ECF}" presName="rootConnector1" presStyleLbl="node1" presStyleIdx="0" presStyleCnt="0"/>
      <dgm:spPr/>
    </dgm:pt>
    <dgm:pt modelId="{9C5A8D50-1601-4C52-A26A-C17FF7B5F119}" type="pres">
      <dgm:prSet presAssocID="{C658C26B-015A-4461-AEC4-B9F3AF899ECF}" presName="hierChild2" presStyleCnt="0"/>
      <dgm:spPr/>
    </dgm:pt>
    <dgm:pt modelId="{E850A3A4-2306-4FCD-BA72-0B3EE9CF0B36}" type="pres">
      <dgm:prSet presAssocID="{D65ACA6E-038A-4E1A-B00B-C06BF97E7F48}" presName="Name37" presStyleLbl="parChTrans1D2" presStyleIdx="0" presStyleCnt="3"/>
      <dgm:spPr/>
    </dgm:pt>
    <dgm:pt modelId="{575E2970-FE44-41DE-B9ED-6650C9B7C5C8}" type="pres">
      <dgm:prSet presAssocID="{AF77EA39-D919-409B-A40C-DA56F8357EA2}" presName="hierRoot2" presStyleCnt="0">
        <dgm:presLayoutVars>
          <dgm:hierBranch val="init"/>
        </dgm:presLayoutVars>
      </dgm:prSet>
      <dgm:spPr/>
    </dgm:pt>
    <dgm:pt modelId="{62BAE465-B39A-46DD-9D94-B8C45736E8D9}" type="pres">
      <dgm:prSet presAssocID="{AF77EA39-D919-409B-A40C-DA56F8357EA2}" presName="rootComposite" presStyleCnt="0"/>
      <dgm:spPr/>
    </dgm:pt>
    <dgm:pt modelId="{237172F0-37B3-4A8A-9CC3-77E43AF06AD2}" type="pres">
      <dgm:prSet presAssocID="{AF77EA39-D919-409B-A40C-DA56F8357EA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85F7000-091F-493E-B99E-CC0A9A156C74}" type="pres">
      <dgm:prSet presAssocID="{AF77EA39-D919-409B-A40C-DA56F8357EA2}" presName="rootConnector" presStyleLbl="node2" presStyleIdx="0" presStyleCnt="3"/>
      <dgm:spPr/>
    </dgm:pt>
    <dgm:pt modelId="{D10651DD-B2FB-400E-9B36-9C57AE713C98}" type="pres">
      <dgm:prSet presAssocID="{AF77EA39-D919-409B-A40C-DA56F8357EA2}" presName="hierChild4" presStyleCnt="0"/>
      <dgm:spPr/>
    </dgm:pt>
    <dgm:pt modelId="{939E3EA2-4351-4A05-9286-8ACD274DFE2C}" type="pres">
      <dgm:prSet presAssocID="{30D86868-9256-4DB3-B640-D9C1882EEB8D}" presName="Name37" presStyleLbl="parChTrans1D3" presStyleIdx="0" presStyleCnt="1"/>
      <dgm:spPr/>
    </dgm:pt>
    <dgm:pt modelId="{39124F09-5091-4545-8599-568565EBB890}" type="pres">
      <dgm:prSet presAssocID="{D9B4DCD7-A68D-4AA0-A081-315B90115C1E}" presName="hierRoot2" presStyleCnt="0">
        <dgm:presLayoutVars>
          <dgm:hierBranch val="init"/>
        </dgm:presLayoutVars>
      </dgm:prSet>
      <dgm:spPr/>
    </dgm:pt>
    <dgm:pt modelId="{DEBF040F-0164-44BB-BB14-4F137F8FDF13}" type="pres">
      <dgm:prSet presAssocID="{D9B4DCD7-A68D-4AA0-A081-315B90115C1E}" presName="rootComposite" presStyleCnt="0"/>
      <dgm:spPr/>
    </dgm:pt>
    <dgm:pt modelId="{D87F1ACE-A8C9-4204-A74E-C49D98BB7E5A}" type="pres">
      <dgm:prSet presAssocID="{D9B4DCD7-A68D-4AA0-A081-315B90115C1E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6CB6110-A731-4089-9627-9CF33CD2B601}" type="pres">
      <dgm:prSet presAssocID="{D9B4DCD7-A68D-4AA0-A081-315B90115C1E}" presName="rootConnector" presStyleLbl="node3" presStyleIdx="0" presStyleCnt="1"/>
      <dgm:spPr/>
    </dgm:pt>
    <dgm:pt modelId="{071FDE77-D5A1-4F2F-81FD-DD9C693AB9EB}" type="pres">
      <dgm:prSet presAssocID="{D9B4DCD7-A68D-4AA0-A081-315B90115C1E}" presName="hierChild4" presStyleCnt="0"/>
      <dgm:spPr/>
    </dgm:pt>
    <dgm:pt modelId="{3E994012-559A-46AD-A440-1E4AE09DD9B7}" type="pres">
      <dgm:prSet presAssocID="{D4DDC8F3-FB0A-4BBF-B578-490BE4717E07}" presName="Name37" presStyleLbl="parChTrans1D4" presStyleIdx="0" presStyleCnt="1"/>
      <dgm:spPr/>
    </dgm:pt>
    <dgm:pt modelId="{02F6392E-055E-4279-8EFC-1CE41F6DA99C}" type="pres">
      <dgm:prSet presAssocID="{171A9FFA-B8AC-4C19-94AB-A23721B2F6CE}" presName="hierRoot2" presStyleCnt="0">
        <dgm:presLayoutVars>
          <dgm:hierBranch val="init"/>
        </dgm:presLayoutVars>
      </dgm:prSet>
      <dgm:spPr/>
    </dgm:pt>
    <dgm:pt modelId="{697C8868-33B3-4F2D-AE26-F7BB9A2DC7F1}" type="pres">
      <dgm:prSet presAssocID="{171A9FFA-B8AC-4C19-94AB-A23721B2F6CE}" presName="rootComposite" presStyleCnt="0"/>
      <dgm:spPr/>
    </dgm:pt>
    <dgm:pt modelId="{E0F26EA8-0C97-4787-9759-9FC2409EE256}" type="pres">
      <dgm:prSet presAssocID="{171A9FFA-B8AC-4C19-94AB-A23721B2F6CE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6C4A797-B795-4ACF-A1A1-BDEE8A22330C}" type="pres">
      <dgm:prSet presAssocID="{171A9FFA-B8AC-4C19-94AB-A23721B2F6CE}" presName="rootConnector" presStyleLbl="node4" presStyleIdx="0" presStyleCnt="1"/>
      <dgm:spPr/>
    </dgm:pt>
    <dgm:pt modelId="{D5C70213-76F8-41DE-88FC-E220B6DFD679}" type="pres">
      <dgm:prSet presAssocID="{171A9FFA-B8AC-4C19-94AB-A23721B2F6CE}" presName="hierChild4" presStyleCnt="0"/>
      <dgm:spPr/>
    </dgm:pt>
    <dgm:pt modelId="{1B77C72D-0A04-40F4-9199-D9909F58D11C}" type="pres">
      <dgm:prSet presAssocID="{171A9FFA-B8AC-4C19-94AB-A23721B2F6CE}" presName="hierChild5" presStyleCnt="0"/>
      <dgm:spPr/>
    </dgm:pt>
    <dgm:pt modelId="{42A7A002-154C-4985-A748-4F215DB725E0}" type="pres">
      <dgm:prSet presAssocID="{D9B4DCD7-A68D-4AA0-A081-315B90115C1E}" presName="hierChild5" presStyleCnt="0"/>
      <dgm:spPr/>
    </dgm:pt>
    <dgm:pt modelId="{1EA9F7D6-AE19-4385-BDF9-1870A741010B}" type="pres">
      <dgm:prSet presAssocID="{AF77EA39-D919-409B-A40C-DA56F8357EA2}" presName="hierChild5" presStyleCnt="0"/>
      <dgm:spPr/>
    </dgm:pt>
    <dgm:pt modelId="{8A8093D5-E743-4BB9-9A4F-5BCB002A47F8}" type="pres">
      <dgm:prSet presAssocID="{E070331E-B6BA-4645-8A63-C042F5DA5A77}" presName="Name37" presStyleLbl="parChTrans1D2" presStyleIdx="1" presStyleCnt="3"/>
      <dgm:spPr/>
    </dgm:pt>
    <dgm:pt modelId="{E2035465-6055-4E20-961A-C5F69468395F}" type="pres">
      <dgm:prSet presAssocID="{71A5F77C-814A-4543-9143-B073913EACFE}" presName="hierRoot2" presStyleCnt="0">
        <dgm:presLayoutVars>
          <dgm:hierBranch val="init"/>
        </dgm:presLayoutVars>
      </dgm:prSet>
      <dgm:spPr/>
    </dgm:pt>
    <dgm:pt modelId="{D5AC7EBB-7600-433D-A7D0-C66133199D58}" type="pres">
      <dgm:prSet presAssocID="{71A5F77C-814A-4543-9143-B073913EACFE}" presName="rootComposite" presStyleCnt="0"/>
      <dgm:spPr/>
    </dgm:pt>
    <dgm:pt modelId="{A48150FD-8E8F-4956-9312-4F4C3FB49717}" type="pres">
      <dgm:prSet presAssocID="{71A5F77C-814A-4543-9143-B073913EAC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F28E28-59B2-4F39-9F6D-D66782914149}" type="pres">
      <dgm:prSet presAssocID="{71A5F77C-814A-4543-9143-B073913EACFE}" presName="rootConnector" presStyleLbl="node2" presStyleIdx="1" presStyleCnt="3"/>
      <dgm:spPr/>
    </dgm:pt>
    <dgm:pt modelId="{9FF29042-E6D6-40E6-A0CC-BC69A53CDF2B}" type="pres">
      <dgm:prSet presAssocID="{71A5F77C-814A-4543-9143-B073913EACFE}" presName="hierChild4" presStyleCnt="0"/>
      <dgm:spPr/>
    </dgm:pt>
    <dgm:pt modelId="{A3ACCB5A-18E4-4B6A-AF0D-4BBEC8D2D312}" type="pres">
      <dgm:prSet presAssocID="{71A5F77C-814A-4543-9143-B073913EACFE}" presName="hierChild5" presStyleCnt="0"/>
      <dgm:spPr/>
    </dgm:pt>
    <dgm:pt modelId="{9DBBED07-2774-4801-9862-0E39F7AA6403}" type="pres">
      <dgm:prSet presAssocID="{9F494036-B167-44C2-B4C5-9A9CFAE1EC96}" presName="Name37" presStyleLbl="parChTrans1D2" presStyleIdx="2" presStyleCnt="3"/>
      <dgm:spPr/>
    </dgm:pt>
    <dgm:pt modelId="{5BC0A658-E58D-46CE-8DD7-AB4F289E1285}" type="pres">
      <dgm:prSet presAssocID="{7D696F7B-D693-466C-AD43-FAE8622249BA}" presName="hierRoot2" presStyleCnt="0">
        <dgm:presLayoutVars>
          <dgm:hierBranch val="init"/>
        </dgm:presLayoutVars>
      </dgm:prSet>
      <dgm:spPr/>
    </dgm:pt>
    <dgm:pt modelId="{FABE47F6-147A-454B-B3F0-F551E793C00D}" type="pres">
      <dgm:prSet presAssocID="{7D696F7B-D693-466C-AD43-FAE8622249BA}" presName="rootComposite" presStyleCnt="0"/>
      <dgm:spPr/>
    </dgm:pt>
    <dgm:pt modelId="{E82E5669-46B6-4B51-95EE-E4ECA7DF078B}" type="pres">
      <dgm:prSet presAssocID="{7D696F7B-D693-466C-AD43-FAE8622249BA}" presName="rootText" presStyleLbl="node2" presStyleIdx="2" presStyleCnt="3">
        <dgm:presLayoutVars>
          <dgm:chPref val="3"/>
        </dgm:presLayoutVars>
      </dgm:prSet>
      <dgm:spPr/>
    </dgm:pt>
    <dgm:pt modelId="{A725B479-A9C3-45DA-A4F9-F9DA16FBEBFA}" type="pres">
      <dgm:prSet presAssocID="{7D696F7B-D693-466C-AD43-FAE8622249BA}" presName="rootConnector" presStyleLbl="node2" presStyleIdx="2" presStyleCnt="3"/>
      <dgm:spPr/>
    </dgm:pt>
    <dgm:pt modelId="{C7CF08CB-9935-46B6-BDDE-A5350CD1BAE8}" type="pres">
      <dgm:prSet presAssocID="{7D696F7B-D693-466C-AD43-FAE8622249BA}" presName="hierChild4" presStyleCnt="0"/>
      <dgm:spPr/>
    </dgm:pt>
    <dgm:pt modelId="{3F4C9C59-8C9B-47FD-BBB1-03D38C7E6186}" type="pres">
      <dgm:prSet presAssocID="{7D696F7B-D693-466C-AD43-FAE8622249BA}" presName="hierChild5" presStyleCnt="0"/>
      <dgm:spPr/>
    </dgm:pt>
    <dgm:pt modelId="{90083022-A83F-4E9D-896E-D1231EF230E0}" type="pres">
      <dgm:prSet presAssocID="{C658C26B-015A-4461-AEC4-B9F3AF899ECF}" presName="hierChild3" presStyleCnt="0"/>
      <dgm:spPr/>
    </dgm:pt>
  </dgm:ptLst>
  <dgm:cxnLst>
    <dgm:cxn modelId="{F3C6B56E-B0B5-470B-8267-4DEB7AEDD8D7}" srcId="{C658C26B-015A-4461-AEC4-B9F3AF899ECF}" destId="{AF77EA39-D919-409B-A40C-DA56F8357EA2}" srcOrd="0" destOrd="0" parTransId="{D65ACA6E-038A-4E1A-B00B-C06BF97E7F48}" sibTransId="{ECCCD555-22D3-4930-B849-56373D471B45}"/>
    <dgm:cxn modelId="{872D60C7-DE7C-470B-96CF-434AAC1C7BD1}" srcId="{C658C26B-015A-4461-AEC4-B9F3AF899ECF}" destId="{71A5F77C-814A-4543-9143-B073913EACFE}" srcOrd="1" destOrd="0" parTransId="{E070331E-B6BA-4645-8A63-C042F5DA5A77}" sibTransId="{78306C34-3AB0-4EEA-A325-70B9DBF5AA4D}"/>
    <dgm:cxn modelId="{5DBFEF1B-F4E9-430F-A7D2-D6728FFCD07D}" type="presOf" srcId="{328DA080-36DC-4F83-89EF-F48166066E35}" destId="{77728509-1B4C-412D-9E36-CB47B02CD813}" srcOrd="0" destOrd="0" presId="urn:microsoft.com/office/officeart/2005/8/layout/orgChart1"/>
    <dgm:cxn modelId="{7865B8B1-1E29-4E07-9390-68BB939129AA}" type="presOf" srcId="{D9B4DCD7-A68D-4AA0-A081-315B90115C1E}" destId="{46CB6110-A731-4089-9627-9CF33CD2B601}" srcOrd="1" destOrd="0" presId="urn:microsoft.com/office/officeart/2005/8/layout/orgChart1"/>
    <dgm:cxn modelId="{28A30DC7-E181-476D-9361-6A294DFAC686}" type="presOf" srcId="{171A9FFA-B8AC-4C19-94AB-A23721B2F6CE}" destId="{D6C4A797-B795-4ACF-A1A1-BDEE8A22330C}" srcOrd="1" destOrd="0" presId="urn:microsoft.com/office/officeart/2005/8/layout/orgChart1"/>
    <dgm:cxn modelId="{8542D91F-C425-40AB-8A58-E3971E9F396D}" srcId="{D9B4DCD7-A68D-4AA0-A081-315B90115C1E}" destId="{171A9FFA-B8AC-4C19-94AB-A23721B2F6CE}" srcOrd="0" destOrd="0" parTransId="{D4DDC8F3-FB0A-4BBF-B578-490BE4717E07}" sibTransId="{DAC7BDBE-6622-4E26-953B-4AF828D15004}"/>
    <dgm:cxn modelId="{EAF263D3-5C12-42CA-97A6-BBC49209061E}" srcId="{AF77EA39-D919-409B-A40C-DA56F8357EA2}" destId="{D9B4DCD7-A68D-4AA0-A081-315B90115C1E}" srcOrd="0" destOrd="0" parTransId="{30D86868-9256-4DB3-B640-D9C1882EEB8D}" sibTransId="{793AA2CD-24BB-40A9-85BD-83FF1E234AA1}"/>
    <dgm:cxn modelId="{EB125318-48B3-4414-A194-2F25A2772285}" type="presOf" srcId="{D65ACA6E-038A-4E1A-B00B-C06BF97E7F48}" destId="{E850A3A4-2306-4FCD-BA72-0B3EE9CF0B36}" srcOrd="0" destOrd="0" presId="urn:microsoft.com/office/officeart/2005/8/layout/orgChart1"/>
    <dgm:cxn modelId="{6D585787-436F-4BD6-BF29-6C74F593A024}" type="presOf" srcId="{71A5F77C-814A-4543-9143-B073913EACFE}" destId="{A48150FD-8E8F-4956-9312-4F4C3FB49717}" srcOrd="0" destOrd="0" presId="urn:microsoft.com/office/officeart/2005/8/layout/orgChart1"/>
    <dgm:cxn modelId="{3DE2193D-5261-4DD8-ADD3-95D1D825598C}" type="presOf" srcId="{AF77EA39-D919-409B-A40C-DA56F8357EA2}" destId="{B85F7000-091F-493E-B99E-CC0A9A156C74}" srcOrd="1" destOrd="0" presId="urn:microsoft.com/office/officeart/2005/8/layout/orgChart1"/>
    <dgm:cxn modelId="{CD86D7DA-5D53-4138-92DD-DA3FE2CCAD66}" type="presOf" srcId="{7D696F7B-D693-466C-AD43-FAE8622249BA}" destId="{E82E5669-46B6-4B51-95EE-E4ECA7DF078B}" srcOrd="0" destOrd="0" presId="urn:microsoft.com/office/officeart/2005/8/layout/orgChart1"/>
    <dgm:cxn modelId="{CBBC543A-5C67-4C83-B6DA-3AE962B7E858}" type="presOf" srcId="{71A5F77C-814A-4543-9143-B073913EACFE}" destId="{B6F28E28-59B2-4F39-9F6D-D66782914149}" srcOrd="1" destOrd="0" presId="urn:microsoft.com/office/officeart/2005/8/layout/orgChart1"/>
    <dgm:cxn modelId="{3A98C17F-10CB-40A1-8F83-D332C789D5CA}" type="presOf" srcId="{9F494036-B167-44C2-B4C5-9A9CFAE1EC96}" destId="{9DBBED07-2774-4801-9862-0E39F7AA6403}" srcOrd="0" destOrd="0" presId="urn:microsoft.com/office/officeart/2005/8/layout/orgChart1"/>
    <dgm:cxn modelId="{B53C2912-A95A-4430-B8E5-F0F1477528BF}" type="presOf" srcId="{D9B4DCD7-A68D-4AA0-A081-315B90115C1E}" destId="{D87F1ACE-A8C9-4204-A74E-C49D98BB7E5A}" srcOrd="0" destOrd="0" presId="urn:microsoft.com/office/officeart/2005/8/layout/orgChart1"/>
    <dgm:cxn modelId="{3B75B418-2746-4BB0-9751-3796B78CDF99}" type="presOf" srcId="{AF77EA39-D919-409B-A40C-DA56F8357EA2}" destId="{237172F0-37B3-4A8A-9CC3-77E43AF06AD2}" srcOrd="0" destOrd="0" presId="urn:microsoft.com/office/officeart/2005/8/layout/orgChart1"/>
    <dgm:cxn modelId="{0185B06A-A67C-499A-811D-6A05355A994A}" srcId="{C658C26B-015A-4461-AEC4-B9F3AF899ECF}" destId="{7D696F7B-D693-466C-AD43-FAE8622249BA}" srcOrd="2" destOrd="0" parTransId="{9F494036-B167-44C2-B4C5-9A9CFAE1EC96}" sibTransId="{3BA050D2-6586-41AE-83D8-06AD57B1340A}"/>
    <dgm:cxn modelId="{487802F3-7D6C-4286-BC33-1200D111E788}" type="presOf" srcId="{171A9FFA-B8AC-4C19-94AB-A23721B2F6CE}" destId="{E0F26EA8-0C97-4787-9759-9FC2409EE256}" srcOrd="0" destOrd="0" presId="urn:microsoft.com/office/officeart/2005/8/layout/orgChart1"/>
    <dgm:cxn modelId="{034E01E4-BA86-416D-B492-0F430DA66F94}" type="presOf" srcId="{C658C26B-015A-4461-AEC4-B9F3AF899ECF}" destId="{F962F0FA-E6BE-4E8E-A6F8-834911031AF7}" srcOrd="0" destOrd="0" presId="urn:microsoft.com/office/officeart/2005/8/layout/orgChart1"/>
    <dgm:cxn modelId="{BD378FE9-9D3F-47B5-865D-42E26C844CC2}" srcId="{328DA080-36DC-4F83-89EF-F48166066E35}" destId="{C658C26B-015A-4461-AEC4-B9F3AF899ECF}" srcOrd="0" destOrd="0" parTransId="{AFDBD221-E460-4DD3-A7B4-37036157D781}" sibTransId="{77AE63E2-72C0-4FFC-9F49-D9E562C196C8}"/>
    <dgm:cxn modelId="{EBFE64AC-A686-4958-AAE4-EED9982FC867}" type="presOf" srcId="{D4DDC8F3-FB0A-4BBF-B578-490BE4717E07}" destId="{3E994012-559A-46AD-A440-1E4AE09DD9B7}" srcOrd="0" destOrd="0" presId="urn:microsoft.com/office/officeart/2005/8/layout/orgChart1"/>
    <dgm:cxn modelId="{02B07807-1B62-4C90-89E4-1736933BE8F5}" type="presOf" srcId="{30D86868-9256-4DB3-B640-D9C1882EEB8D}" destId="{939E3EA2-4351-4A05-9286-8ACD274DFE2C}" srcOrd="0" destOrd="0" presId="urn:microsoft.com/office/officeart/2005/8/layout/orgChart1"/>
    <dgm:cxn modelId="{37ECCD3C-706B-4948-A7F7-33141B6C5B22}" type="presOf" srcId="{C658C26B-015A-4461-AEC4-B9F3AF899ECF}" destId="{5B95D0F5-BC5F-4C97-B4A0-1434F2CCBC8F}" srcOrd="1" destOrd="0" presId="urn:microsoft.com/office/officeart/2005/8/layout/orgChart1"/>
    <dgm:cxn modelId="{2AFD32BD-FAD8-4490-8C34-5AD2DA0B5EA2}" type="presOf" srcId="{E070331E-B6BA-4645-8A63-C042F5DA5A77}" destId="{8A8093D5-E743-4BB9-9A4F-5BCB002A47F8}" srcOrd="0" destOrd="0" presId="urn:microsoft.com/office/officeart/2005/8/layout/orgChart1"/>
    <dgm:cxn modelId="{CA3635FE-4D03-4104-8EFD-99D7A8C3BD48}" type="presOf" srcId="{7D696F7B-D693-466C-AD43-FAE8622249BA}" destId="{A725B479-A9C3-45DA-A4F9-F9DA16FBEBFA}" srcOrd="1" destOrd="0" presId="urn:microsoft.com/office/officeart/2005/8/layout/orgChart1"/>
    <dgm:cxn modelId="{0C914613-3B4E-4E3B-B8F2-C3F324EB4E19}" type="presParOf" srcId="{77728509-1B4C-412D-9E36-CB47B02CD813}" destId="{C31203D1-CDE6-468F-AC9B-3660D07482A6}" srcOrd="0" destOrd="0" presId="urn:microsoft.com/office/officeart/2005/8/layout/orgChart1"/>
    <dgm:cxn modelId="{29AD5B5C-C8E6-4265-8842-8F63FA7BFECF}" type="presParOf" srcId="{C31203D1-CDE6-468F-AC9B-3660D07482A6}" destId="{9711D2B6-B33F-480D-B653-2461182BB6C3}" srcOrd="0" destOrd="0" presId="urn:microsoft.com/office/officeart/2005/8/layout/orgChart1"/>
    <dgm:cxn modelId="{0B6BE515-DF68-4EB6-86E4-8B2A9B4033C3}" type="presParOf" srcId="{9711D2B6-B33F-480D-B653-2461182BB6C3}" destId="{F962F0FA-E6BE-4E8E-A6F8-834911031AF7}" srcOrd="0" destOrd="0" presId="urn:microsoft.com/office/officeart/2005/8/layout/orgChart1"/>
    <dgm:cxn modelId="{38F0E50A-6E3B-49C2-B286-7CA21EC66575}" type="presParOf" srcId="{9711D2B6-B33F-480D-B653-2461182BB6C3}" destId="{5B95D0F5-BC5F-4C97-B4A0-1434F2CCBC8F}" srcOrd="1" destOrd="0" presId="urn:microsoft.com/office/officeart/2005/8/layout/orgChart1"/>
    <dgm:cxn modelId="{59D651E3-84E1-48B9-89E7-5548F1FCF6B9}" type="presParOf" srcId="{C31203D1-CDE6-468F-AC9B-3660D07482A6}" destId="{9C5A8D50-1601-4C52-A26A-C17FF7B5F119}" srcOrd="1" destOrd="0" presId="urn:microsoft.com/office/officeart/2005/8/layout/orgChart1"/>
    <dgm:cxn modelId="{A2A4EB1A-F7FD-4BA7-BC5A-6843B02C6FEE}" type="presParOf" srcId="{9C5A8D50-1601-4C52-A26A-C17FF7B5F119}" destId="{E850A3A4-2306-4FCD-BA72-0B3EE9CF0B36}" srcOrd="0" destOrd="0" presId="urn:microsoft.com/office/officeart/2005/8/layout/orgChart1"/>
    <dgm:cxn modelId="{6C914D85-73B5-4CCE-976B-C11A5F47CEC8}" type="presParOf" srcId="{9C5A8D50-1601-4C52-A26A-C17FF7B5F119}" destId="{575E2970-FE44-41DE-B9ED-6650C9B7C5C8}" srcOrd="1" destOrd="0" presId="urn:microsoft.com/office/officeart/2005/8/layout/orgChart1"/>
    <dgm:cxn modelId="{AD54E9B2-E172-4A31-90C4-87E20A9AE621}" type="presParOf" srcId="{575E2970-FE44-41DE-B9ED-6650C9B7C5C8}" destId="{62BAE465-B39A-46DD-9D94-B8C45736E8D9}" srcOrd="0" destOrd="0" presId="urn:microsoft.com/office/officeart/2005/8/layout/orgChart1"/>
    <dgm:cxn modelId="{AE19C7DB-89C9-47D7-BE51-C770A65F3C39}" type="presParOf" srcId="{62BAE465-B39A-46DD-9D94-B8C45736E8D9}" destId="{237172F0-37B3-4A8A-9CC3-77E43AF06AD2}" srcOrd="0" destOrd="0" presId="urn:microsoft.com/office/officeart/2005/8/layout/orgChart1"/>
    <dgm:cxn modelId="{0E41C0A9-C742-46D9-B4B2-CF7CA9347001}" type="presParOf" srcId="{62BAE465-B39A-46DD-9D94-B8C45736E8D9}" destId="{B85F7000-091F-493E-B99E-CC0A9A156C74}" srcOrd="1" destOrd="0" presId="urn:microsoft.com/office/officeart/2005/8/layout/orgChart1"/>
    <dgm:cxn modelId="{33001048-F268-4B3D-989B-6101D7BE9CAB}" type="presParOf" srcId="{575E2970-FE44-41DE-B9ED-6650C9B7C5C8}" destId="{D10651DD-B2FB-400E-9B36-9C57AE713C98}" srcOrd="1" destOrd="0" presId="urn:microsoft.com/office/officeart/2005/8/layout/orgChart1"/>
    <dgm:cxn modelId="{4A73A96D-A139-4266-BA6E-961A9237938F}" type="presParOf" srcId="{D10651DD-B2FB-400E-9B36-9C57AE713C98}" destId="{939E3EA2-4351-4A05-9286-8ACD274DFE2C}" srcOrd="0" destOrd="0" presId="urn:microsoft.com/office/officeart/2005/8/layout/orgChart1"/>
    <dgm:cxn modelId="{B1B8B7CC-37DE-41F2-956D-4105D0F9F06A}" type="presParOf" srcId="{D10651DD-B2FB-400E-9B36-9C57AE713C98}" destId="{39124F09-5091-4545-8599-568565EBB890}" srcOrd="1" destOrd="0" presId="urn:microsoft.com/office/officeart/2005/8/layout/orgChart1"/>
    <dgm:cxn modelId="{BBE6BA68-DC84-4E75-9D75-1DE1CD0E37B0}" type="presParOf" srcId="{39124F09-5091-4545-8599-568565EBB890}" destId="{DEBF040F-0164-44BB-BB14-4F137F8FDF13}" srcOrd="0" destOrd="0" presId="urn:microsoft.com/office/officeart/2005/8/layout/orgChart1"/>
    <dgm:cxn modelId="{F2C0133A-F3AF-44D2-B876-A290DE0733A2}" type="presParOf" srcId="{DEBF040F-0164-44BB-BB14-4F137F8FDF13}" destId="{D87F1ACE-A8C9-4204-A74E-C49D98BB7E5A}" srcOrd="0" destOrd="0" presId="urn:microsoft.com/office/officeart/2005/8/layout/orgChart1"/>
    <dgm:cxn modelId="{607CDA60-2CCE-43AC-BB5D-9B729FB40FE4}" type="presParOf" srcId="{DEBF040F-0164-44BB-BB14-4F137F8FDF13}" destId="{46CB6110-A731-4089-9627-9CF33CD2B601}" srcOrd="1" destOrd="0" presId="urn:microsoft.com/office/officeart/2005/8/layout/orgChart1"/>
    <dgm:cxn modelId="{A23D7258-A559-49A2-B7E6-8833E6217112}" type="presParOf" srcId="{39124F09-5091-4545-8599-568565EBB890}" destId="{071FDE77-D5A1-4F2F-81FD-DD9C693AB9EB}" srcOrd="1" destOrd="0" presId="urn:microsoft.com/office/officeart/2005/8/layout/orgChart1"/>
    <dgm:cxn modelId="{CCBE9917-C7F8-4783-8818-B9AE82752D04}" type="presParOf" srcId="{071FDE77-D5A1-4F2F-81FD-DD9C693AB9EB}" destId="{3E994012-559A-46AD-A440-1E4AE09DD9B7}" srcOrd="0" destOrd="0" presId="urn:microsoft.com/office/officeart/2005/8/layout/orgChart1"/>
    <dgm:cxn modelId="{6BE3CB44-4C98-47AA-B4D0-E7B957B1832D}" type="presParOf" srcId="{071FDE77-D5A1-4F2F-81FD-DD9C693AB9EB}" destId="{02F6392E-055E-4279-8EFC-1CE41F6DA99C}" srcOrd="1" destOrd="0" presId="urn:microsoft.com/office/officeart/2005/8/layout/orgChart1"/>
    <dgm:cxn modelId="{4ECAA5A7-5196-46AD-BEE0-EA5CFAF29CFF}" type="presParOf" srcId="{02F6392E-055E-4279-8EFC-1CE41F6DA99C}" destId="{697C8868-33B3-4F2D-AE26-F7BB9A2DC7F1}" srcOrd="0" destOrd="0" presId="urn:microsoft.com/office/officeart/2005/8/layout/orgChart1"/>
    <dgm:cxn modelId="{9A1B1037-19A1-4145-B1F9-41D65A64CB92}" type="presParOf" srcId="{697C8868-33B3-4F2D-AE26-F7BB9A2DC7F1}" destId="{E0F26EA8-0C97-4787-9759-9FC2409EE256}" srcOrd="0" destOrd="0" presId="urn:microsoft.com/office/officeart/2005/8/layout/orgChart1"/>
    <dgm:cxn modelId="{D47AD927-208A-4F5C-BEFB-C099941C94F1}" type="presParOf" srcId="{697C8868-33B3-4F2D-AE26-F7BB9A2DC7F1}" destId="{D6C4A797-B795-4ACF-A1A1-BDEE8A22330C}" srcOrd="1" destOrd="0" presId="urn:microsoft.com/office/officeart/2005/8/layout/orgChart1"/>
    <dgm:cxn modelId="{D8C33A2B-106E-4486-835C-99C57A8FAF20}" type="presParOf" srcId="{02F6392E-055E-4279-8EFC-1CE41F6DA99C}" destId="{D5C70213-76F8-41DE-88FC-E220B6DFD679}" srcOrd="1" destOrd="0" presId="urn:microsoft.com/office/officeart/2005/8/layout/orgChart1"/>
    <dgm:cxn modelId="{1120DB17-62FC-41D3-94B0-BE0181723195}" type="presParOf" srcId="{02F6392E-055E-4279-8EFC-1CE41F6DA99C}" destId="{1B77C72D-0A04-40F4-9199-D9909F58D11C}" srcOrd="2" destOrd="0" presId="urn:microsoft.com/office/officeart/2005/8/layout/orgChart1"/>
    <dgm:cxn modelId="{B3DD4ACF-A5DF-4EF0-8580-A3C8AA92C1FA}" type="presParOf" srcId="{39124F09-5091-4545-8599-568565EBB890}" destId="{42A7A002-154C-4985-A748-4F215DB725E0}" srcOrd="2" destOrd="0" presId="urn:microsoft.com/office/officeart/2005/8/layout/orgChart1"/>
    <dgm:cxn modelId="{F27E8FDD-0F2D-4606-9F5D-64E41823A834}" type="presParOf" srcId="{575E2970-FE44-41DE-B9ED-6650C9B7C5C8}" destId="{1EA9F7D6-AE19-4385-BDF9-1870A741010B}" srcOrd="2" destOrd="0" presId="urn:microsoft.com/office/officeart/2005/8/layout/orgChart1"/>
    <dgm:cxn modelId="{1C000D51-8AB2-4EAF-AAAD-0A114D9434D5}" type="presParOf" srcId="{9C5A8D50-1601-4C52-A26A-C17FF7B5F119}" destId="{8A8093D5-E743-4BB9-9A4F-5BCB002A47F8}" srcOrd="2" destOrd="0" presId="urn:microsoft.com/office/officeart/2005/8/layout/orgChart1"/>
    <dgm:cxn modelId="{6951FACB-24AA-4E15-B774-7DA3A6C54D34}" type="presParOf" srcId="{9C5A8D50-1601-4C52-A26A-C17FF7B5F119}" destId="{E2035465-6055-4E20-961A-C5F69468395F}" srcOrd="3" destOrd="0" presId="urn:microsoft.com/office/officeart/2005/8/layout/orgChart1"/>
    <dgm:cxn modelId="{AFB31E96-0FAC-48EB-A309-8F0E7344A57B}" type="presParOf" srcId="{E2035465-6055-4E20-961A-C5F69468395F}" destId="{D5AC7EBB-7600-433D-A7D0-C66133199D58}" srcOrd="0" destOrd="0" presId="urn:microsoft.com/office/officeart/2005/8/layout/orgChart1"/>
    <dgm:cxn modelId="{D4853014-81F8-46AE-BDE7-F4E00F406B62}" type="presParOf" srcId="{D5AC7EBB-7600-433D-A7D0-C66133199D58}" destId="{A48150FD-8E8F-4956-9312-4F4C3FB49717}" srcOrd="0" destOrd="0" presId="urn:microsoft.com/office/officeart/2005/8/layout/orgChart1"/>
    <dgm:cxn modelId="{3D3B26A4-D132-4611-BA86-122E9BB6358B}" type="presParOf" srcId="{D5AC7EBB-7600-433D-A7D0-C66133199D58}" destId="{B6F28E28-59B2-4F39-9F6D-D66782914149}" srcOrd="1" destOrd="0" presId="urn:microsoft.com/office/officeart/2005/8/layout/orgChart1"/>
    <dgm:cxn modelId="{F1BC2A9A-AD5D-4328-B20D-6AA2DCF131A3}" type="presParOf" srcId="{E2035465-6055-4E20-961A-C5F69468395F}" destId="{9FF29042-E6D6-40E6-A0CC-BC69A53CDF2B}" srcOrd="1" destOrd="0" presId="urn:microsoft.com/office/officeart/2005/8/layout/orgChart1"/>
    <dgm:cxn modelId="{7763A769-1314-456E-9549-7BDADBA2049D}" type="presParOf" srcId="{E2035465-6055-4E20-961A-C5F69468395F}" destId="{A3ACCB5A-18E4-4B6A-AF0D-4BBEC8D2D312}" srcOrd="2" destOrd="0" presId="urn:microsoft.com/office/officeart/2005/8/layout/orgChart1"/>
    <dgm:cxn modelId="{7EB980FB-03A1-4A1F-BC38-856202325642}" type="presParOf" srcId="{9C5A8D50-1601-4C52-A26A-C17FF7B5F119}" destId="{9DBBED07-2774-4801-9862-0E39F7AA6403}" srcOrd="4" destOrd="0" presId="urn:microsoft.com/office/officeart/2005/8/layout/orgChart1"/>
    <dgm:cxn modelId="{263787F8-3545-4C04-B240-CCBEF8AACEC4}" type="presParOf" srcId="{9C5A8D50-1601-4C52-A26A-C17FF7B5F119}" destId="{5BC0A658-E58D-46CE-8DD7-AB4F289E1285}" srcOrd="5" destOrd="0" presId="urn:microsoft.com/office/officeart/2005/8/layout/orgChart1"/>
    <dgm:cxn modelId="{C7809379-7BBB-4662-8E86-70402E853FC6}" type="presParOf" srcId="{5BC0A658-E58D-46CE-8DD7-AB4F289E1285}" destId="{FABE47F6-147A-454B-B3F0-F551E793C00D}" srcOrd="0" destOrd="0" presId="urn:microsoft.com/office/officeart/2005/8/layout/orgChart1"/>
    <dgm:cxn modelId="{608EE8A0-F1B0-4243-AB07-65704DE10CD6}" type="presParOf" srcId="{FABE47F6-147A-454B-B3F0-F551E793C00D}" destId="{E82E5669-46B6-4B51-95EE-E4ECA7DF078B}" srcOrd="0" destOrd="0" presId="urn:microsoft.com/office/officeart/2005/8/layout/orgChart1"/>
    <dgm:cxn modelId="{9E3C6F2E-B8F2-4891-98F4-2E82BC7635FB}" type="presParOf" srcId="{FABE47F6-147A-454B-B3F0-F551E793C00D}" destId="{A725B479-A9C3-45DA-A4F9-F9DA16FBEBFA}" srcOrd="1" destOrd="0" presId="urn:microsoft.com/office/officeart/2005/8/layout/orgChart1"/>
    <dgm:cxn modelId="{D45C8F0B-D74E-4AC4-95C1-A6EFBA940DB9}" type="presParOf" srcId="{5BC0A658-E58D-46CE-8DD7-AB4F289E1285}" destId="{C7CF08CB-9935-46B6-BDDE-A5350CD1BAE8}" srcOrd="1" destOrd="0" presId="urn:microsoft.com/office/officeart/2005/8/layout/orgChart1"/>
    <dgm:cxn modelId="{BDC0DB8B-716C-4F39-9A9D-3670D1FA8580}" type="presParOf" srcId="{5BC0A658-E58D-46CE-8DD7-AB4F289E1285}" destId="{3F4C9C59-8C9B-47FD-BBB1-03D38C7E6186}" srcOrd="2" destOrd="0" presId="urn:microsoft.com/office/officeart/2005/8/layout/orgChart1"/>
    <dgm:cxn modelId="{F87FC2A5-649A-4B29-99E9-D2B38EBAC18F}" type="presParOf" srcId="{C31203D1-CDE6-468F-AC9B-3660D07482A6}" destId="{90083022-A83F-4E9D-896E-D1231EF230E0}" srcOrd="2" destOrd="0" presId="urn:microsoft.com/office/officeart/2005/8/layout/orgChart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BED07-2774-4801-9862-0E39F7AA6403}">
      <dsp:nvSpPr>
        <dsp:cNvPr id="0" name=""/>
        <dsp:cNvSpPr/>
      </dsp:nvSpPr>
      <dsp:spPr>
        <a:xfrm>
          <a:off x="5257800" y="792089"/>
          <a:ext cx="1916269" cy="332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87"/>
              </a:lnTo>
              <a:lnTo>
                <a:pt x="1916269" y="166287"/>
              </a:lnTo>
              <a:lnTo>
                <a:pt x="1916269" y="3325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093D5-E743-4BB9-9A4F-5BCB002A47F8}">
      <dsp:nvSpPr>
        <dsp:cNvPr id="0" name=""/>
        <dsp:cNvSpPr/>
      </dsp:nvSpPr>
      <dsp:spPr>
        <a:xfrm>
          <a:off x="5212080" y="792089"/>
          <a:ext cx="91440" cy="332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5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94012-559A-46AD-A440-1E4AE09DD9B7}">
      <dsp:nvSpPr>
        <dsp:cNvPr id="0" name=""/>
        <dsp:cNvSpPr/>
      </dsp:nvSpPr>
      <dsp:spPr>
        <a:xfrm>
          <a:off x="2708052" y="3040934"/>
          <a:ext cx="237554" cy="728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499"/>
              </a:lnTo>
              <a:lnTo>
                <a:pt x="237554" y="7284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E3EA2-4351-4A05-9286-8ACD274DFE2C}">
      <dsp:nvSpPr>
        <dsp:cNvPr id="0" name=""/>
        <dsp:cNvSpPr/>
      </dsp:nvSpPr>
      <dsp:spPr>
        <a:xfrm>
          <a:off x="3295810" y="1916512"/>
          <a:ext cx="91440" cy="332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5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0A3A4-2306-4FCD-BA72-0B3EE9CF0B36}">
      <dsp:nvSpPr>
        <dsp:cNvPr id="0" name=""/>
        <dsp:cNvSpPr/>
      </dsp:nvSpPr>
      <dsp:spPr>
        <a:xfrm>
          <a:off x="3341530" y="792089"/>
          <a:ext cx="1916269" cy="332575"/>
        </a:xfrm>
        <a:custGeom>
          <a:avLst/>
          <a:gdLst/>
          <a:ahLst/>
          <a:cxnLst/>
          <a:rect l="0" t="0" r="0" b="0"/>
          <a:pathLst>
            <a:path>
              <a:moveTo>
                <a:pt x="1916269" y="0"/>
              </a:moveTo>
              <a:lnTo>
                <a:pt x="1916269" y="166287"/>
              </a:lnTo>
              <a:lnTo>
                <a:pt x="0" y="166287"/>
              </a:lnTo>
              <a:lnTo>
                <a:pt x="0" y="3325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2F0FA-E6BE-4E8E-A6F8-834911031AF7}">
      <dsp:nvSpPr>
        <dsp:cNvPr id="0" name=""/>
        <dsp:cNvSpPr/>
      </dsp:nvSpPr>
      <dsp:spPr>
        <a:xfrm>
          <a:off x="4465952" y="242"/>
          <a:ext cx="1583694" cy="7918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MainActivity</a:t>
          </a:r>
          <a:endParaRPr lang="en-US" sz="1300" kern="1200" dirty="0" smtClean="0"/>
        </a:p>
      </dsp:txBody>
      <dsp:txXfrm>
        <a:off x="4465952" y="242"/>
        <a:ext cx="1583694" cy="791847"/>
      </dsp:txXfrm>
    </dsp:sp>
    <dsp:sp modelId="{237172F0-37B3-4A8A-9CC3-77E43AF06AD2}">
      <dsp:nvSpPr>
        <dsp:cNvPr id="0" name=""/>
        <dsp:cNvSpPr/>
      </dsp:nvSpPr>
      <dsp:spPr>
        <a:xfrm>
          <a:off x="2549683" y="1124665"/>
          <a:ext cx="1583694" cy="7918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IntroActivity</a:t>
          </a:r>
          <a:endParaRPr lang="hu-HU" sz="1300" kern="1200" dirty="0"/>
        </a:p>
      </dsp:txBody>
      <dsp:txXfrm>
        <a:off x="2549683" y="1124665"/>
        <a:ext cx="1583694" cy="791847"/>
      </dsp:txXfrm>
    </dsp:sp>
    <dsp:sp modelId="{D87F1ACE-A8C9-4204-A74E-C49D98BB7E5A}">
      <dsp:nvSpPr>
        <dsp:cNvPr id="0" name=""/>
        <dsp:cNvSpPr/>
      </dsp:nvSpPr>
      <dsp:spPr>
        <a:xfrm>
          <a:off x="2549683" y="2249087"/>
          <a:ext cx="1583694" cy="7918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GameActivity</a:t>
          </a:r>
          <a:endParaRPr lang="hu-HU" sz="1300" kern="1200" dirty="0"/>
        </a:p>
      </dsp:txBody>
      <dsp:txXfrm>
        <a:off x="2549683" y="2249087"/>
        <a:ext cx="1583694" cy="791847"/>
      </dsp:txXfrm>
    </dsp:sp>
    <dsp:sp modelId="{E0F26EA8-0C97-4787-9759-9FC2409EE256}">
      <dsp:nvSpPr>
        <dsp:cNvPr id="0" name=""/>
        <dsp:cNvSpPr/>
      </dsp:nvSpPr>
      <dsp:spPr>
        <a:xfrm>
          <a:off x="2945606" y="3373510"/>
          <a:ext cx="1583694" cy="7918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WinnerActivity</a:t>
          </a:r>
          <a:endParaRPr lang="hu-HU" sz="1300" kern="1200" dirty="0"/>
        </a:p>
      </dsp:txBody>
      <dsp:txXfrm>
        <a:off x="2945606" y="3373510"/>
        <a:ext cx="1583694" cy="791847"/>
      </dsp:txXfrm>
    </dsp:sp>
    <dsp:sp modelId="{A48150FD-8E8F-4956-9312-4F4C3FB49717}">
      <dsp:nvSpPr>
        <dsp:cNvPr id="0" name=""/>
        <dsp:cNvSpPr/>
      </dsp:nvSpPr>
      <dsp:spPr>
        <a:xfrm>
          <a:off x="4465952" y="1124665"/>
          <a:ext cx="1583694" cy="7918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LeaderboardActivity</a:t>
          </a:r>
          <a:endParaRPr lang="hu-HU" sz="1300" kern="1200" dirty="0"/>
        </a:p>
      </dsp:txBody>
      <dsp:txXfrm>
        <a:off x="4465952" y="1124665"/>
        <a:ext cx="1583694" cy="791847"/>
      </dsp:txXfrm>
    </dsp:sp>
    <dsp:sp modelId="{E82E5669-46B6-4B51-95EE-E4ECA7DF078B}">
      <dsp:nvSpPr>
        <dsp:cNvPr id="0" name=""/>
        <dsp:cNvSpPr/>
      </dsp:nvSpPr>
      <dsp:spPr>
        <a:xfrm>
          <a:off x="6382222" y="1124665"/>
          <a:ext cx="1583694" cy="7918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InfoActivity</a:t>
          </a:r>
          <a:endParaRPr lang="hu-HU" sz="1300" kern="1200" dirty="0"/>
        </a:p>
      </dsp:txBody>
      <dsp:txXfrm>
        <a:off x="6382222" y="1124665"/>
        <a:ext cx="1583694" cy="791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BAD2-F2E5-4CE5-AD25-89998C8C7AE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8B9-8281-429D-9F7D-3567C6411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1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BAD2-F2E5-4CE5-AD25-89998C8C7AE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8B9-8281-429D-9F7D-3567C6411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55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0069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0069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BAD2-F2E5-4CE5-AD25-89998C8C7AE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8B9-8281-429D-9F7D-3567C6411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2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BAD2-F2E5-4CE5-AD25-89998C8C7AE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8B9-8281-429D-9F7D-3567C6411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85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4400" y="1366840"/>
            <a:ext cx="9163051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4400" y="4246565"/>
            <a:ext cx="91630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BAD2-F2E5-4CE5-AD25-89998C8C7AE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8B9-8281-429D-9F7D-3567C6411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6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93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893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BAD2-F2E5-4CE5-AD25-89998C8C7AE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8B9-8281-429D-9F7D-3567C6411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09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2480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2480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BAD2-F2E5-4CE5-AD25-89998C8C7AE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8B9-8281-429D-9F7D-3567C6411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6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BAD2-F2E5-4CE5-AD25-89998C8C7AE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8B9-8281-429D-9F7D-3567C6411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4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BAD2-F2E5-4CE5-AD25-89998C8C7AE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8B9-8281-429D-9F7D-3567C6411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14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6894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675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BAD2-F2E5-4CE5-AD25-89998C8C7AE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8B9-8281-429D-9F7D-3567C6411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52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4277"/>
            <a:ext cx="6172200" cy="44799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BAD2-F2E5-4CE5-AD25-89998C8C7AE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8B9-8281-429D-9F7D-3567C6411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13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7048500" y="5902326"/>
            <a:ext cx="4648200" cy="819150"/>
          </a:xfrm>
          <a:prstGeom prst="rect">
            <a:avLst/>
          </a:prstGeom>
          <a:solidFill>
            <a:srgbClr val="021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876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dirty="0" smtClean="0"/>
              <a:t>Kliknite da biste uredili stilove teksta prototipa</a:t>
            </a:r>
          </a:p>
          <a:p>
            <a:pPr lvl="1"/>
            <a:r>
              <a:rPr lang="bs-Latn-BA" dirty="0" smtClean="0"/>
              <a:t>Drugi nivo</a:t>
            </a:r>
          </a:p>
          <a:p>
            <a:pPr lvl="2"/>
            <a:r>
              <a:rPr lang="bs-Latn-BA" dirty="0" smtClean="0"/>
              <a:t>Treći nivo</a:t>
            </a:r>
          </a:p>
          <a:p>
            <a:pPr lvl="3"/>
            <a:r>
              <a:rPr lang="bs-Latn-BA" dirty="0" smtClean="0"/>
              <a:t>Četvrti nivo</a:t>
            </a:r>
          </a:p>
          <a:p>
            <a:pPr lvl="4"/>
            <a:r>
              <a:rPr lang="bs-Latn-BA" dirty="0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0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46BAD2-F2E5-4CE5-AD25-89998C8C7AE8}" type="datetimeFigureOut">
              <a:rPr lang="en-GB" smtClean="0"/>
              <a:t>12/07/2019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3599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74" y="5584130"/>
            <a:ext cx="3032126" cy="17055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793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9388B9-8281-429D-9F7D-3567C64119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78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352675" y="1113881"/>
            <a:ext cx="10363200" cy="1419905"/>
          </a:xfrm>
        </p:spPr>
        <p:txBody>
          <a:bodyPr/>
          <a:lstStyle/>
          <a:p>
            <a:r>
              <a:rPr lang="hu-HU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FiveDice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048000" y="3040131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game c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reated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Turony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Evelin</a:t>
            </a:r>
          </a:p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Babos Dávid</a:t>
            </a:r>
          </a:p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Deé Lukács András Gergely</a:t>
            </a:r>
          </a:p>
          <a:p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Derzsi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Dániel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-787402"/>
            <a:ext cx="4300538" cy="76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Creation of the Menu</a:t>
            </a:r>
            <a:endParaRPr lang="en-GB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1533525"/>
            <a:ext cx="8337550" cy="4168775"/>
          </a:xfrm>
        </p:spPr>
      </p:pic>
    </p:spTree>
    <p:extLst>
      <p:ext uri="{BB962C8B-B14F-4D97-AF65-F5344CB8AC3E}">
        <p14:creationId xmlns:p14="http://schemas.microsoft.com/office/powerpoint/2010/main" val="78858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Creation of Leaderboard with database</a:t>
            </a:r>
            <a:endParaRPr lang="en-GB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9" y="1690690"/>
            <a:ext cx="8029575" cy="4014788"/>
          </a:xfrm>
        </p:spPr>
      </p:pic>
    </p:spTree>
    <p:extLst>
      <p:ext uri="{BB962C8B-B14F-4D97-AF65-F5344CB8AC3E}">
        <p14:creationId xmlns:p14="http://schemas.microsoft.com/office/powerpoint/2010/main" val="257118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Creation of the AI</a:t>
            </a:r>
            <a:endParaRPr lang="en-GB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4" y="1735137"/>
            <a:ext cx="7934325" cy="3967163"/>
          </a:xfrm>
        </p:spPr>
      </p:pic>
    </p:spTree>
    <p:extLst>
      <p:ext uri="{BB962C8B-B14F-4D97-AF65-F5344CB8AC3E}">
        <p14:creationId xmlns:p14="http://schemas.microsoft.com/office/powerpoint/2010/main" val="127696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Putting it all together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590675"/>
            <a:ext cx="5695952" cy="284797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4962"/>
            <a:ext cx="5400675" cy="270033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3857625"/>
            <a:ext cx="4686298" cy="23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81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Integration of the new design</a:t>
            </a:r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690690"/>
            <a:ext cx="6391270" cy="319563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7" y="3016253"/>
            <a:ext cx="5387968" cy="269398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331" y="238125"/>
            <a:ext cx="2062757" cy="36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03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138381"/>
              </p:ext>
            </p:extLst>
          </p:nvPr>
        </p:nvGraphicFramePr>
        <p:xfrm>
          <a:off x="838200" y="1825625"/>
          <a:ext cx="105156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0" name="Egyenes összekötő 39"/>
          <p:cNvCxnSpPr/>
          <p:nvPr/>
        </p:nvCxnSpPr>
        <p:spPr>
          <a:xfrm>
            <a:off x="5429250" y="5562600"/>
            <a:ext cx="559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flipV="1">
            <a:off x="11020425" y="2152650"/>
            <a:ext cx="0" cy="3409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flipH="1">
            <a:off x="2524125" y="5781675"/>
            <a:ext cx="1266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 flipV="1">
            <a:off x="2524125" y="3257550"/>
            <a:ext cx="0" cy="2524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/>
          <p:cNvCxnSpPr/>
          <p:nvPr/>
        </p:nvCxnSpPr>
        <p:spPr>
          <a:xfrm flipH="1">
            <a:off x="6934200" y="2152650"/>
            <a:ext cx="4086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nyíllal 65"/>
          <p:cNvCxnSpPr/>
          <p:nvPr/>
        </p:nvCxnSpPr>
        <p:spPr>
          <a:xfrm>
            <a:off x="2524125" y="3257550"/>
            <a:ext cx="847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Háromszög 66"/>
          <p:cNvSpPr/>
          <p:nvPr/>
        </p:nvSpPr>
        <p:spPr>
          <a:xfrm rot="10800000">
            <a:off x="4108704" y="2840736"/>
            <a:ext cx="146304" cy="975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Háromszög 67"/>
          <p:cNvSpPr/>
          <p:nvPr/>
        </p:nvSpPr>
        <p:spPr>
          <a:xfrm rot="10800000">
            <a:off x="6022848" y="2853753"/>
            <a:ext cx="146304" cy="975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Háromszög 68"/>
          <p:cNvSpPr/>
          <p:nvPr/>
        </p:nvSpPr>
        <p:spPr>
          <a:xfrm rot="10800000">
            <a:off x="7936992" y="2859849"/>
            <a:ext cx="146304" cy="975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Háromszög 69"/>
          <p:cNvSpPr/>
          <p:nvPr/>
        </p:nvSpPr>
        <p:spPr>
          <a:xfrm rot="10800000">
            <a:off x="4108704" y="3953384"/>
            <a:ext cx="146304" cy="975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Háromszög 70"/>
          <p:cNvSpPr/>
          <p:nvPr/>
        </p:nvSpPr>
        <p:spPr>
          <a:xfrm rot="5400000">
            <a:off x="3669030" y="5523358"/>
            <a:ext cx="146304" cy="975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1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future plans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5375" y="2320926"/>
            <a:ext cx="10515600" cy="38766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Points given based on combinations</a:t>
            </a:r>
          </a:p>
          <a:p>
            <a:r>
              <a:rPr lang="en-US" sz="4000" dirty="0" smtClean="0"/>
              <a:t>Audio effects</a:t>
            </a:r>
          </a:p>
          <a:p>
            <a:r>
              <a:rPr lang="en-US" sz="4000" dirty="0" smtClean="0"/>
              <a:t>Multiplayer with Bluetooth functionality</a:t>
            </a:r>
          </a:p>
          <a:p>
            <a:r>
              <a:rPr lang="en-US" sz="4000" dirty="0" smtClean="0"/>
              <a:t>Upload the game in the Google Play Store.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88054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4875" y="1184277"/>
            <a:ext cx="10515600" cy="403542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Thank you for your attention!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01834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story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project was created in frame of an </a:t>
            </a:r>
            <a:r>
              <a:rPr lang="hu-HU" dirty="0" smtClean="0"/>
              <a:t>Erasmus program.</a:t>
            </a:r>
          </a:p>
          <a:p>
            <a:r>
              <a:rPr lang="en-US" dirty="0" smtClean="0"/>
              <a:t>And this is our final work with all of our experiences</a:t>
            </a:r>
            <a:r>
              <a:rPr lang="hu-HU" dirty="0" smtClean="0"/>
              <a:t> </a:t>
            </a:r>
            <a:r>
              <a:rPr lang="en-US" dirty="0" smtClean="0"/>
              <a:t>gathered this time</a:t>
            </a:r>
            <a:r>
              <a:rPr lang="hu-HU" dirty="0" smtClean="0"/>
              <a:t>.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3" y="3378904"/>
            <a:ext cx="4681347" cy="1337187"/>
          </a:xfrm>
          <a:prstGeom prst="rect">
            <a:avLst/>
          </a:prstGeom>
          <a:effectLst>
            <a:outerShdw blurRad="215900" dist="127000" dir="6000000" sx="104000" sy="104000" algn="tr" rotWithShape="0">
              <a:prstClr val="black">
                <a:alpha val="39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2930525"/>
            <a:ext cx="3962400" cy="2641600"/>
          </a:xfrm>
          <a:prstGeom prst="rect">
            <a:avLst/>
          </a:prstGeom>
          <a:effectLst>
            <a:outerShdw blurRad="215900" dist="127000" dir="5400000" sx="104000" sy="104000" algn="ctr" rotWithShape="0">
              <a:srgbClr val="000000">
                <a:alpha val="3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45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GB" dirty="0" smtClean="0"/>
              <a:t>essence</a:t>
            </a:r>
            <a:r>
              <a:rPr lang="en-US" dirty="0" smtClean="0"/>
              <a:t> of the game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1" y="1358901"/>
            <a:ext cx="6076950" cy="40322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Simple </a:t>
            </a:r>
            <a:r>
              <a:rPr lang="en-US" dirty="0"/>
              <a:t>distractive game </a:t>
            </a:r>
            <a:endParaRPr lang="en-US" dirty="0" smtClean="0"/>
          </a:p>
          <a:p>
            <a:r>
              <a:rPr lang="en-US" dirty="0" smtClean="0"/>
              <a:t>2 Game modes:</a:t>
            </a:r>
          </a:p>
          <a:p>
            <a:pPr lvl="1"/>
            <a:r>
              <a:rPr lang="en-US" dirty="0" smtClean="0"/>
              <a:t>Player vs. Player</a:t>
            </a:r>
          </a:p>
          <a:p>
            <a:pPr lvl="1"/>
            <a:r>
              <a:rPr lang="en-US" dirty="0" smtClean="0"/>
              <a:t>Player vs. AI</a:t>
            </a:r>
          </a:p>
          <a:p>
            <a:r>
              <a:rPr lang="en-US" dirty="0" smtClean="0"/>
              <a:t>Gameplay:</a:t>
            </a:r>
          </a:p>
          <a:p>
            <a:pPr lvl="1"/>
            <a:r>
              <a:rPr lang="en-US" dirty="0" smtClean="0"/>
              <a:t>Each player has 5 dices and 3 rounds to throw them.</a:t>
            </a:r>
          </a:p>
          <a:p>
            <a:pPr lvl="1"/>
            <a:r>
              <a:rPr lang="en-US" dirty="0" smtClean="0"/>
              <a:t>Players can keep or discard dices.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the 3 throws the points will be </a:t>
            </a:r>
            <a:r>
              <a:rPr lang="en-US" dirty="0" smtClean="0"/>
              <a:t>added.</a:t>
            </a:r>
            <a:endParaRPr lang="en-GB" dirty="0"/>
          </a:p>
          <a:p>
            <a:pPr lvl="1"/>
            <a:r>
              <a:rPr lang="en-US" dirty="0" smtClean="0"/>
              <a:t>The first one who reaches the score threshold wins.</a:t>
            </a:r>
            <a:endParaRPr lang="en-GB" dirty="0"/>
          </a:p>
          <a:p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8" y="1520824"/>
            <a:ext cx="5638801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8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areas of focus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6700" y="1372260"/>
            <a:ext cx="7477125" cy="5365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Firstly we mainly focused on the base algorithm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067300" y="1958976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Then we added extras and design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6" y="2054226"/>
            <a:ext cx="2335212" cy="467042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700340"/>
            <a:ext cx="4924425" cy="24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0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7250" y="781049"/>
            <a:ext cx="10363200" cy="862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steps in </a:t>
            </a:r>
            <a:r>
              <a:rPr lang="en-US" dirty="0" err="1" smtClean="0"/>
              <a:t>developement</a:t>
            </a:r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6" y="1846262"/>
            <a:ext cx="5753099" cy="383539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90551" y="1976437"/>
            <a:ext cx="333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Brainstorming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3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5325" y="1685926"/>
            <a:ext cx="4562475" cy="2376490"/>
          </a:xfrm>
        </p:spPr>
        <p:txBody>
          <a:bodyPr>
            <a:normAutofit/>
          </a:bodyPr>
          <a:lstStyle/>
          <a:p>
            <a:r>
              <a:rPr lang="en-US" dirty="0" smtClean="0"/>
              <a:t>2. Created the template game with 1 activity</a:t>
            </a:r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19116"/>
            <a:ext cx="26003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4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We rewrote and redesigned the whole game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2616200"/>
            <a:ext cx="6029325" cy="3014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690690"/>
            <a:ext cx="5743569" cy="28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2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We worked in teams so we introduced GitHub</a:t>
            </a:r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571" y="1614746"/>
            <a:ext cx="7814779" cy="41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1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Creation of the </a:t>
            </a:r>
            <a:r>
              <a:rPr lang="en-US" dirty="0" err="1" smtClean="0"/>
              <a:t>IntroActivity</a:t>
            </a:r>
            <a:endParaRPr lang="en-GB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1482725"/>
            <a:ext cx="7943850" cy="3971925"/>
          </a:xfrm>
        </p:spPr>
      </p:pic>
      <p:sp>
        <p:nvSpPr>
          <p:cNvPr id="5" name="Szövegdoboz 4"/>
          <p:cNvSpPr txBox="1"/>
          <p:nvPr/>
        </p:nvSpPr>
        <p:spPr>
          <a:xfrm>
            <a:off x="776288" y="1633985"/>
            <a:ext cx="2400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Here’s the game mode selection</a:t>
            </a:r>
            <a:endParaRPr lang="en-GB" sz="2800" dirty="0">
              <a:solidFill>
                <a:schemeClr val="bg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3038475" y="2600325"/>
            <a:ext cx="2762250" cy="889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247651" y="3390900"/>
            <a:ext cx="232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Player names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1866900" y="3575566"/>
            <a:ext cx="4048125" cy="339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247650" y="4302730"/>
            <a:ext cx="256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Winner score threshold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2924175" y="4487396"/>
            <a:ext cx="3057525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535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1" id="{5F866ED6-FCC2-4154-9CDB-1726BE0A7356}" vid="{0D949CB8-18B7-4B5A-97E5-F2D17DD2B0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Android-PowerPoint-Template</Template>
  <TotalTime>205</TotalTime>
  <Words>242</Words>
  <Application>Microsoft Office PowerPoint</Application>
  <PresentationFormat>Szélesvásznú</PresentationFormat>
  <Paragraphs>48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0" baseType="lpstr">
      <vt:lpstr>Arial</vt:lpstr>
      <vt:lpstr>Trebuchet MS</vt:lpstr>
      <vt:lpstr>Office tema</vt:lpstr>
      <vt:lpstr>FiveDice</vt:lpstr>
      <vt:lpstr>The story</vt:lpstr>
      <vt:lpstr>The essence of the game</vt:lpstr>
      <vt:lpstr>Our areas of focus</vt:lpstr>
      <vt:lpstr>Our steps in developement</vt:lpstr>
      <vt:lpstr>2. Created the template game with 1 activity</vt:lpstr>
      <vt:lpstr>3. We rewrote and redesigned the whole game</vt:lpstr>
      <vt:lpstr>4. We worked in teams so we introduced GitHub</vt:lpstr>
      <vt:lpstr>5. Creation of the IntroActivity</vt:lpstr>
      <vt:lpstr>6. Creation of the Menu</vt:lpstr>
      <vt:lpstr>7. Creation of Leaderboard with database</vt:lpstr>
      <vt:lpstr>8. Creation of the AI</vt:lpstr>
      <vt:lpstr>9. Putting it all together</vt:lpstr>
      <vt:lpstr>10. Integration of the new design</vt:lpstr>
      <vt:lpstr>PowerPoint-bemutató</vt:lpstr>
      <vt:lpstr>Our future plans</vt:lpstr>
      <vt:lpstr>Thank you for your attention!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FiveDice</dc:title>
  <dc:creator>András Gergely Deé Lukács</dc:creator>
  <cp:lastModifiedBy>András Gergely Deé Lukács</cp:lastModifiedBy>
  <cp:revision>18</cp:revision>
  <dcterms:created xsi:type="dcterms:W3CDTF">2019-07-12T07:16:54Z</dcterms:created>
  <dcterms:modified xsi:type="dcterms:W3CDTF">2019-07-12T10:42:29Z</dcterms:modified>
</cp:coreProperties>
</file>