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8" r:id="rId10"/>
    <p:sldId id="264" r:id="rId11"/>
    <p:sldId id="272" r:id="rId12"/>
    <p:sldId id="273" r:id="rId13"/>
    <p:sldId id="274" r:id="rId14"/>
    <p:sldId id="265" r:id="rId15"/>
    <p:sldId id="270" r:id="rId16"/>
    <p:sldId id="271" r:id="rId17"/>
    <p:sldId id="266" r:id="rId18"/>
    <p:sldId id="267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8AB5"/>
    <a:srgbClr val="FFFFFF"/>
    <a:srgbClr val="64D4EF"/>
    <a:srgbClr val="095C91"/>
    <a:srgbClr val="55C1E0"/>
    <a:srgbClr val="48AF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4660"/>
  </p:normalViewPr>
  <p:slideViewPr>
    <p:cSldViewPr snapToGrid="0">
      <p:cViewPr>
        <p:scale>
          <a:sx n="75" d="100"/>
          <a:sy n="75" d="100"/>
        </p:scale>
        <p:origin x="87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FB985-6C4E-4CA2-A41E-FCB46857E091}" type="datetimeFigureOut">
              <a:rPr lang="en-GB" smtClean="0"/>
              <a:t>20/09/2019</a:t>
            </a:fld>
            <a:endParaRPr lang="en-GB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A9A815-EA45-4ED9-9227-D178D680B9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93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371" y="2692580"/>
            <a:ext cx="2668089" cy="266808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580641" y="1062446"/>
            <a:ext cx="36455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6000" dirty="0" err="1" smtClean="0"/>
              <a:t>Moments</a:t>
            </a:r>
            <a:endParaRPr lang="en-GB" sz="6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889966" y="4575839"/>
            <a:ext cx="364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err="1"/>
              <a:t>László</a:t>
            </a:r>
            <a:r>
              <a:rPr lang="en-GB" sz="2400" dirty="0"/>
              <a:t> </a:t>
            </a:r>
            <a:r>
              <a:rPr lang="en-GB" sz="2400" dirty="0" err="1"/>
              <a:t>Ákos</a:t>
            </a:r>
            <a:r>
              <a:rPr lang="en-GB" sz="2400" dirty="0"/>
              <a:t> </a:t>
            </a:r>
            <a:endParaRPr lang="hu-HU" sz="2400" dirty="0" smtClean="0"/>
          </a:p>
          <a:p>
            <a:pPr algn="r"/>
            <a:r>
              <a:rPr lang="en-GB" sz="2400" dirty="0" err="1" smtClean="0"/>
              <a:t>Radu</a:t>
            </a:r>
            <a:r>
              <a:rPr lang="en-GB" sz="2400" dirty="0" smtClean="0"/>
              <a:t> </a:t>
            </a:r>
            <a:r>
              <a:rPr lang="en-GB" sz="2400" dirty="0"/>
              <a:t>Gloria Alexia </a:t>
            </a:r>
            <a:endParaRPr lang="hu-HU" sz="2400" dirty="0"/>
          </a:p>
          <a:p>
            <a:pPr algn="r"/>
            <a:r>
              <a:rPr lang="en-GB" sz="2400" dirty="0" err="1" smtClean="0"/>
              <a:t>Zöldi</a:t>
            </a:r>
            <a:r>
              <a:rPr lang="en-GB" sz="2400" dirty="0" smtClean="0"/>
              <a:t> </a:t>
            </a:r>
            <a:r>
              <a:rPr lang="en-GB" sz="2400" dirty="0" err="1"/>
              <a:t>Tamás</a:t>
            </a:r>
            <a:r>
              <a:rPr lang="en-GB" sz="2400" dirty="0"/>
              <a:t> </a:t>
            </a:r>
            <a:r>
              <a:rPr lang="en-GB" sz="2400" dirty="0" err="1"/>
              <a:t>Botond</a:t>
            </a:r>
            <a:r>
              <a:rPr lang="en-GB" sz="2400" dirty="0"/>
              <a:t> </a:t>
            </a:r>
            <a:endParaRPr lang="hu-HU" sz="2400" dirty="0" smtClean="0"/>
          </a:p>
          <a:p>
            <a:pPr algn="r"/>
            <a:r>
              <a:rPr lang="en-GB" sz="2400" dirty="0" smtClean="0"/>
              <a:t>Fülöp </a:t>
            </a:r>
            <a:r>
              <a:rPr lang="en-GB" sz="2400" dirty="0"/>
              <a:t>Koppány-Bence </a:t>
            </a:r>
          </a:p>
        </p:txBody>
      </p:sp>
    </p:spTree>
    <p:extLst>
      <p:ext uri="{BB962C8B-B14F-4D97-AF65-F5344CB8AC3E}">
        <p14:creationId xmlns:p14="http://schemas.microsoft.com/office/powerpoint/2010/main" val="5391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2306224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230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How</a:t>
            </a:r>
            <a:r>
              <a:rPr lang="hu-HU" sz="2800" dirty="0" smtClean="0"/>
              <a:t> it </a:t>
            </a:r>
            <a:r>
              <a:rPr lang="hu-HU" sz="2800" dirty="0" err="1" smtClean="0"/>
              <a:t>works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691" y="1339150"/>
            <a:ext cx="2999138" cy="535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356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2306224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230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How</a:t>
            </a:r>
            <a:r>
              <a:rPr lang="hu-HU" sz="2800" dirty="0" smtClean="0"/>
              <a:t> it </a:t>
            </a:r>
            <a:r>
              <a:rPr lang="hu-HU" sz="2800" dirty="0" err="1" smtClean="0"/>
              <a:t>works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07" y="1714034"/>
            <a:ext cx="4529243" cy="4852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98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2306224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230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How</a:t>
            </a:r>
            <a:r>
              <a:rPr lang="hu-HU" sz="2800" dirty="0" smtClean="0"/>
              <a:t> it </a:t>
            </a:r>
            <a:r>
              <a:rPr lang="hu-HU" sz="2800" dirty="0" err="1" smtClean="0"/>
              <a:t>works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35" y="1992998"/>
            <a:ext cx="6420746" cy="460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2306224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230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How</a:t>
            </a:r>
            <a:r>
              <a:rPr lang="hu-HU" sz="2800" dirty="0" smtClean="0"/>
              <a:t> it </a:t>
            </a:r>
            <a:r>
              <a:rPr lang="hu-HU" sz="2800" dirty="0" err="1" smtClean="0"/>
              <a:t>works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61" y="1607167"/>
            <a:ext cx="3795557" cy="506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04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3505103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350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I</a:t>
            </a:r>
            <a:r>
              <a:rPr lang="pt-PT" sz="2800" dirty="0" smtClean="0"/>
              <a:t>mportant </a:t>
            </a:r>
            <a:r>
              <a:rPr lang="pt-PT" sz="2800" dirty="0"/>
              <a:t>methods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35" y="2069489"/>
            <a:ext cx="5723348" cy="464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824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3505103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350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I</a:t>
            </a:r>
            <a:r>
              <a:rPr lang="pt-PT" sz="2800" dirty="0" smtClean="0"/>
              <a:t>mportant </a:t>
            </a:r>
            <a:r>
              <a:rPr lang="pt-PT" sz="2800" dirty="0"/>
              <a:t>methods</a:t>
            </a:r>
            <a:endParaRPr lang="en-GB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74" y="1862370"/>
            <a:ext cx="4047085" cy="4858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449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4142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Implementation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3505103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4" y="1339150"/>
            <a:ext cx="3505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I</a:t>
            </a:r>
            <a:r>
              <a:rPr lang="pt-PT" sz="2800" dirty="0" smtClean="0"/>
              <a:t>mportant </a:t>
            </a:r>
            <a:r>
              <a:rPr lang="pt-PT" sz="2800" dirty="0"/>
              <a:t>methods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46" y="2751909"/>
            <a:ext cx="10502294" cy="284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006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7380547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73805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Possible</a:t>
            </a:r>
            <a:r>
              <a:rPr lang="hu-HU" sz="4000" dirty="0" smtClean="0">
                <a:solidFill>
                  <a:srgbClr val="55C1E0"/>
                </a:solidFill>
              </a:rPr>
              <a:t> </a:t>
            </a:r>
            <a:r>
              <a:rPr lang="hu-HU" sz="4000" dirty="0" err="1" smtClean="0">
                <a:solidFill>
                  <a:srgbClr val="55C1E0"/>
                </a:solidFill>
              </a:rPr>
              <a:t>future</a:t>
            </a:r>
            <a:r>
              <a:rPr lang="hu-HU" sz="4000" dirty="0" smtClean="0">
                <a:solidFill>
                  <a:srgbClr val="55C1E0"/>
                </a:solidFill>
              </a:rPr>
              <a:t> </a:t>
            </a:r>
            <a:r>
              <a:rPr lang="hu-HU" sz="4000" dirty="0" err="1" smtClean="0">
                <a:solidFill>
                  <a:srgbClr val="55C1E0"/>
                </a:solidFill>
              </a:rPr>
              <a:t>improvements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090057" y="4663905"/>
            <a:ext cx="455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Calendar</a:t>
            </a:r>
            <a:r>
              <a:rPr lang="hu-HU" sz="2400" dirty="0" smtClean="0"/>
              <a:t> </a:t>
            </a:r>
            <a:r>
              <a:rPr lang="en-GB" sz="2400" dirty="0" smtClean="0"/>
              <a:t>(</a:t>
            </a:r>
            <a:r>
              <a:rPr lang="en-GB" sz="2400" dirty="0"/>
              <a:t>organized by day)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2090057" y="2386147"/>
            <a:ext cx="781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</a:t>
            </a:r>
            <a:r>
              <a:rPr lang="en-GB" sz="2400" dirty="0" smtClean="0"/>
              <a:t>tracker</a:t>
            </a:r>
            <a:r>
              <a:rPr lang="hu-HU" sz="2400" dirty="0" smtClean="0"/>
              <a:t> </a:t>
            </a:r>
            <a:r>
              <a:rPr lang="en-GB" sz="2400" dirty="0" smtClean="0"/>
              <a:t>(</a:t>
            </a:r>
            <a:r>
              <a:rPr lang="hu-HU" sz="2400" dirty="0"/>
              <a:t>p</a:t>
            </a:r>
            <a:r>
              <a:rPr lang="en-GB" sz="2400" dirty="0" err="1" smtClean="0"/>
              <a:t>ersonal</a:t>
            </a:r>
            <a:r>
              <a:rPr lang="en-GB" sz="2400" dirty="0" smtClean="0"/>
              <a:t> </a:t>
            </a:r>
            <a:r>
              <a:rPr lang="en-GB" sz="2400" dirty="0"/>
              <a:t>improvement, </a:t>
            </a:r>
            <a:r>
              <a:rPr lang="hu-HU" sz="2400" dirty="0" smtClean="0"/>
              <a:t>s</a:t>
            </a:r>
            <a:r>
              <a:rPr lang="en-GB" sz="2400" dirty="0" smtClean="0"/>
              <a:t>elf-discipline</a:t>
            </a:r>
            <a:r>
              <a:rPr lang="en-GB" sz="2400" dirty="0"/>
              <a:t>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090057" y="3152500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Food </a:t>
            </a:r>
            <a:r>
              <a:rPr lang="en-GB" sz="2400" dirty="0" smtClean="0"/>
              <a:t>tracker</a:t>
            </a:r>
            <a:r>
              <a:rPr lang="hu-HU" sz="2400" dirty="0" smtClean="0"/>
              <a:t> </a:t>
            </a:r>
            <a:r>
              <a:rPr lang="en-GB" sz="2400" dirty="0" smtClean="0"/>
              <a:t>(</a:t>
            </a:r>
            <a:r>
              <a:rPr lang="en-GB" sz="2400" dirty="0"/>
              <a:t>fitness </a:t>
            </a:r>
            <a:r>
              <a:rPr lang="en-GB" sz="2400" dirty="0" smtClean="0"/>
              <a:t>goal</a:t>
            </a:r>
            <a:r>
              <a:rPr lang="hu-HU" sz="2400" dirty="0" smtClean="0"/>
              <a:t>s</a:t>
            </a:r>
            <a:r>
              <a:rPr lang="en-GB" sz="2400" dirty="0" smtClean="0"/>
              <a:t>, </a:t>
            </a:r>
            <a:r>
              <a:rPr lang="en-GB" sz="2400" dirty="0"/>
              <a:t>mindfulness)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090057" y="3892813"/>
            <a:ext cx="4841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Step </a:t>
            </a:r>
            <a:r>
              <a:rPr lang="en-GB" sz="2400" dirty="0" smtClean="0"/>
              <a:t>counter</a:t>
            </a:r>
            <a:r>
              <a:rPr lang="hu-HU" sz="2400" dirty="0" smtClean="0"/>
              <a:t> </a:t>
            </a:r>
            <a:r>
              <a:rPr lang="en-GB" sz="2400" dirty="0" smtClean="0"/>
              <a:t>(</a:t>
            </a:r>
            <a:r>
              <a:rPr lang="en-GB" sz="2400" dirty="0"/>
              <a:t>active life, goals)</a:t>
            </a: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1018903" y="2616980"/>
            <a:ext cx="853440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1018903" y="3383333"/>
            <a:ext cx="853440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058092" y="4123646"/>
            <a:ext cx="853440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1058092" y="4894737"/>
            <a:ext cx="853440" cy="0"/>
          </a:xfrm>
          <a:prstGeom prst="straightConnector1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4" y="424145"/>
            <a:ext cx="2714205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4" y="424145"/>
            <a:ext cx="2714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Simulation</a:t>
            </a:r>
            <a:endParaRPr lang="en-GB" sz="4000" dirty="0">
              <a:solidFill>
                <a:srgbClr val="55C1E0"/>
              </a:solidFill>
            </a:endParaRPr>
          </a:p>
        </p:txBody>
      </p:sp>
      <p:pic>
        <p:nvPicPr>
          <p:cNvPr id="2" name="InShot_20190919_1633536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33740" y="232543"/>
            <a:ext cx="3216592" cy="638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5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955146" y="4559545"/>
            <a:ext cx="6241103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2955147" y="4559545"/>
            <a:ext cx="6241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2C8AB5"/>
                </a:solidFill>
              </a:rPr>
              <a:t>Thanks for your attention</a:t>
            </a:r>
            <a:endParaRPr lang="en-GB" sz="4000" dirty="0">
              <a:solidFill>
                <a:srgbClr val="2C8AB5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91" y="1266389"/>
            <a:ext cx="2313923" cy="23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5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églalap 26"/>
          <p:cNvSpPr/>
          <p:nvPr/>
        </p:nvSpPr>
        <p:spPr>
          <a:xfrm>
            <a:off x="339729" y="423420"/>
            <a:ext cx="2370004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zövegdoboz 5"/>
          <p:cNvSpPr txBox="1"/>
          <p:nvPr/>
        </p:nvSpPr>
        <p:spPr>
          <a:xfrm>
            <a:off x="339729" y="423420"/>
            <a:ext cx="23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The idea</a:t>
            </a:r>
            <a:endParaRPr lang="en-GB" sz="4000" dirty="0">
              <a:solidFill>
                <a:srgbClr val="55C1E0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15" y="3237410"/>
            <a:ext cx="2406832" cy="2406832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5792831" y="2090058"/>
            <a:ext cx="966651" cy="879565"/>
          </a:xfrm>
          <a:prstGeom prst="wedgeEllipseCallou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Szövegdoboz 8"/>
          <p:cNvSpPr txBox="1"/>
          <p:nvPr/>
        </p:nvSpPr>
        <p:spPr>
          <a:xfrm>
            <a:off x="6006189" y="2174055"/>
            <a:ext cx="6270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 smtClean="0">
                <a:solidFill>
                  <a:srgbClr val="48AFD2"/>
                </a:solidFill>
                <a:latin typeface="Arial Black" panose="020B0A04020102020204" pitchFamily="34" charset="0"/>
              </a:rPr>
              <a:t>?</a:t>
            </a:r>
            <a:endParaRPr lang="en-GB" sz="4400" dirty="0">
              <a:solidFill>
                <a:srgbClr val="48AFD2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2" name="Görbe összekötő 11"/>
          <p:cNvCxnSpPr/>
          <p:nvPr/>
        </p:nvCxnSpPr>
        <p:spPr>
          <a:xfrm>
            <a:off x="2917371" y="1741714"/>
            <a:ext cx="2307224" cy="1759135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Görbe összekötő 17"/>
          <p:cNvCxnSpPr/>
          <p:nvPr/>
        </p:nvCxnSpPr>
        <p:spPr>
          <a:xfrm rot="5400000">
            <a:off x="6456973" y="2579800"/>
            <a:ext cx="2149159" cy="1796690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Görbe összekötő 20"/>
          <p:cNvCxnSpPr/>
          <p:nvPr/>
        </p:nvCxnSpPr>
        <p:spPr>
          <a:xfrm flipV="1">
            <a:off x="3021874" y="4552725"/>
            <a:ext cx="2333624" cy="1020761"/>
          </a:xfrm>
          <a:prstGeom prst="curvedConnector3">
            <a:avLst>
              <a:gd name="adj1" fmla="val 50000"/>
            </a:avLst>
          </a:prstGeom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Szövegdoboz 22"/>
          <p:cNvSpPr txBox="1"/>
          <p:nvPr/>
        </p:nvSpPr>
        <p:spPr>
          <a:xfrm>
            <a:off x="339729" y="5373431"/>
            <a:ext cx="268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Simplify</a:t>
            </a:r>
            <a:r>
              <a:rPr lang="hu-HU" sz="2000" dirty="0" smtClean="0"/>
              <a:t> </a:t>
            </a:r>
            <a:r>
              <a:rPr lang="hu-HU" sz="2000" dirty="0" err="1" smtClean="0"/>
              <a:t>people’s</a:t>
            </a:r>
            <a:r>
              <a:rPr lang="hu-HU" sz="2000" dirty="0" smtClean="0"/>
              <a:t> life</a:t>
            </a:r>
            <a:endParaRPr lang="en-GB" sz="2000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7999156" y="1932818"/>
            <a:ext cx="2973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Personal</a:t>
            </a:r>
            <a:r>
              <a:rPr lang="hu-HU" sz="2000" dirty="0" smtClean="0"/>
              <a:t> </a:t>
            </a:r>
            <a:r>
              <a:rPr lang="hu-HU" sz="2000" dirty="0" err="1" smtClean="0"/>
              <a:t>improvement</a:t>
            </a:r>
            <a:endParaRPr lang="en-GB" sz="2000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1175656" y="1541659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Productivity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036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345535" y="424145"/>
            <a:ext cx="6235808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zövegdoboz 3"/>
          <p:cNvSpPr txBox="1"/>
          <p:nvPr/>
        </p:nvSpPr>
        <p:spPr>
          <a:xfrm>
            <a:off x="345535" y="424145"/>
            <a:ext cx="6330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What</a:t>
            </a:r>
            <a:r>
              <a:rPr lang="hu-HU" sz="4000" dirty="0" smtClean="0">
                <a:solidFill>
                  <a:srgbClr val="55C1E0"/>
                </a:solidFill>
              </a:rPr>
              <a:t> </a:t>
            </a:r>
            <a:r>
              <a:rPr lang="hu-HU" sz="4000" dirty="0" err="1" smtClean="0">
                <a:solidFill>
                  <a:srgbClr val="55C1E0"/>
                </a:solidFill>
              </a:rPr>
              <a:t>can</a:t>
            </a:r>
            <a:r>
              <a:rPr lang="hu-HU" sz="4000" dirty="0" smtClean="0">
                <a:solidFill>
                  <a:srgbClr val="55C1E0"/>
                </a:solidFill>
              </a:rPr>
              <a:t> it be </a:t>
            </a:r>
            <a:r>
              <a:rPr lang="hu-HU" sz="4000" dirty="0" err="1" smtClean="0">
                <a:solidFill>
                  <a:srgbClr val="55C1E0"/>
                </a:solidFill>
              </a:rPr>
              <a:t>used</a:t>
            </a:r>
            <a:r>
              <a:rPr lang="hu-HU" sz="4000" dirty="0" smtClean="0">
                <a:solidFill>
                  <a:srgbClr val="55C1E0"/>
                </a:solidFill>
              </a:rPr>
              <a:t> </a:t>
            </a:r>
            <a:r>
              <a:rPr lang="hu-HU" sz="4000" dirty="0" err="1" smtClean="0">
                <a:solidFill>
                  <a:srgbClr val="55C1E0"/>
                </a:solidFill>
              </a:rPr>
              <a:t>for</a:t>
            </a:r>
            <a:r>
              <a:rPr lang="hu-HU" sz="4000" dirty="0" smtClean="0">
                <a:solidFill>
                  <a:srgbClr val="55C1E0"/>
                </a:solidFill>
              </a:rPr>
              <a:t>?</a:t>
            </a:r>
            <a:endParaRPr lang="en-GB" sz="4000" dirty="0">
              <a:solidFill>
                <a:srgbClr val="55C1E0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24" y="2631984"/>
            <a:ext cx="1491615" cy="14916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33" y="2631981"/>
            <a:ext cx="1491615" cy="149161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342" y="2631981"/>
            <a:ext cx="1491615" cy="14916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51" y="2631981"/>
            <a:ext cx="1491615" cy="1491615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1424221" y="4368800"/>
            <a:ext cx="1091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Journal</a:t>
            </a:r>
            <a:endParaRPr lang="en-GB" sz="20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031760" y="4368800"/>
            <a:ext cx="12378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Analyser</a:t>
            </a:r>
            <a:endParaRPr lang="en-GB" sz="20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6785173" y="4368800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err="1" smtClean="0"/>
              <a:t>Tracker</a:t>
            </a:r>
            <a:endParaRPr lang="en-GB" sz="20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8847586" y="4368800"/>
            <a:ext cx="231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Memory</a:t>
            </a:r>
            <a:r>
              <a:rPr lang="hu-HU" sz="2000" dirty="0" smtClean="0"/>
              <a:t> </a:t>
            </a:r>
            <a:r>
              <a:rPr lang="hu-HU" sz="2000" dirty="0" err="1" smtClean="0"/>
              <a:t>keeper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294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Main </a:t>
            </a:r>
            <a:r>
              <a:rPr lang="hu-HU" sz="4000" dirty="0" err="1" smtClean="0">
                <a:solidFill>
                  <a:srgbClr val="55C1E0"/>
                </a:solidFill>
              </a:rPr>
              <a:t>features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5" y="1339150"/>
            <a:ext cx="2946305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5" y="1339150"/>
            <a:ext cx="314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Welcome page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48" y="840037"/>
            <a:ext cx="3170910" cy="542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700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Main </a:t>
            </a:r>
            <a:r>
              <a:rPr lang="hu-HU" sz="4000" dirty="0" err="1" smtClean="0">
                <a:solidFill>
                  <a:srgbClr val="55C1E0"/>
                </a:solidFill>
              </a:rPr>
              <a:t>features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5" y="1339150"/>
            <a:ext cx="1187175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6" y="1339150"/>
            <a:ext cx="1187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Notes</a:t>
            </a:r>
            <a:endParaRPr lang="en-GB" sz="2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733" y="2109748"/>
            <a:ext cx="2534232" cy="433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6" y="2109748"/>
            <a:ext cx="2534231" cy="4334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758" y="2109748"/>
            <a:ext cx="2533430" cy="433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540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Main </a:t>
            </a:r>
            <a:r>
              <a:rPr lang="hu-HU" sz="4000" dirty="0" err="1" smtClean="0">
                <a:solidFill>
                  <a:srgbClr val="55C1E0"/>
                </a:solidFill>
              </a:rPr>
              <a:t>features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6" y="1339150"/>
            <a:ext cx="1838960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5" y="1339150"/>
            <a:ext cx="1838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Moments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45" y="2184267"/>
            <a:ext cx="2554420" cy="436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42" y="2184267"/>
            <a:ext cx="2552601" cy="436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20" y="2184648"/>
            <a:ext cx="2553414" cy="4367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294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Main </a:t>
            </a:r>
            <a:r>
              <a:rPr lang="hu-HU" sz="4000" dirty="0" err="1" smtClean="0">
                <a:solidFill>
                  <a:srgbClr val="55C1E0"/>
                </a:solidFill>
              </a:rPr>
              <a:t>features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5" y="1339150"/>
            <a:ext cx="1788065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5" y="1339150"/>
            <a:ext cx="1788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To Do List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54" y="2195995"/>
            <a:ext cx="2545711" cy="4354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72" y="2195995"/>
            <a:ext cx="2544706" cy="435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85" y="2195995"/>
            <a:ext cx="2544706" cy="4352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55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35814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>
                <a:solidFill>
                  <a:srgbClr val="55C1E0"/>
                </a:solidFill>
              </a:rPr>
              <a:t>Main </a:t>
            </a:r>
            <a:r>
              <a:rPr lang="hu-HU" sz="4000" dirty="0" err="1" smtClean="0">
                <a:solidFill>
                  <a:srgbClr val="55C1E0"/>
                </a:solidFill>
              </a:rPr>
              <a:t>features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45535" y="1339150"/>
            <a:ext cx="1341025" cy="523220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zövegdoboz 7"/>
          <p:cNvSpPr txBox="1"/>
          <p:nvPr/>
        </p:nvSpPr>
        <p:spPr>
          <a:xfrm>
            <a:off x="345535" y="1339150"/>
            <a:ext cx="134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 smtClean="0"/>
              <a:t>Events</a:t>
            </a:r>
            <a:endParaRPr lang="en-GB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295" y="2141109"/>
            <a:ext cx="2579539" cy="4412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360" y="2141109"/>
            <a:ext cx="2579540" cy="4412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20" y="2141109"/>
            <a:ext cx="2580545" cy="441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1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45535" y="424145"/>
            <a:ext cx="2674130" cy="70788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Szövegdoboz 5"/>
          <p:cNvSpPr txBox="1"/>
          <p:nvPr/>
        </p:nvSpPr>
        <p:spPr>
          <a:xfrm>
            <a:off x="345535" y="424145"/>
            <a:ext cx="2674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err="1" smtClean="0">
                <a:solidFill>
                  <a:srgbClr val="55C1E0"/>
                </a:solidFill>
              </a:rPr>
              <a:t>Database</a:t>
            </a:r>
            <a:endParaRPr lang="en-GB" sz="4000" dirty="0">
              <a:solidFill>
                <a:srgbClr val="55C1E0"/>
              </a:solidFill>
            </a:endParaRPr>
          </a:p>
        </p:txBody>
      </p:sp>
      <p:sp>
        <p:nvSpPr>
          <p:cNvPr id="2" name="Lekerekített téglalap 1"/>
          <p:cNvSpPr/>
          <p:nvPr/>
        </p:nvSpPr>
        <p:spPr>
          <a:xfrm>
            <a:off x="1062446" y="1672046"/>
            <a:ext cx="1998071" cy="48855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Lekerekített téglalap 6"/>
          <p:cNvSpPr/>
          <p:nvPr/>
        </p:nvSpPr>
        <p:spPr>
          <a:xfrm>
            <a:off x="3572691" y="1672043"/>
            <a:ext cx="2006769" cy="48855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kerekített téglalap 7"/>
          <p:cNvSpPr/>
          <p:nvPr/>
        </p:nvSpPr>
        <p:spPr>
          <a:xfrm>
            <a:off x="8514628" y="278673"/>
            <a:ext cx="2501024" cy="62788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" name="Egyenes összekötő 3"/>
          <p:cNvCxnSpPr/>
          <p:nvPr/>
        </p:nvCxnSpPr>
        <p:spPr>
          <a:xfrm>
            <a:off x="1075509" y="2124892"/>
            <a:ext cx="1985008" cy="87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3585754" y="2107473"/>
            <a:ext cx="1993706" cy="17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8514983" y="682294"/>
            <a:ext cx="2492315" cy="168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609301" y="171380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Notes</a:t>
            </a:r>
            <a:endParaRPr lang="en-GB" dirty="0"/>
          </a:p>
        </p:txBody>
      </p:sp>
      <p:sp>
        <p:nvSpPr>
          <p:cNvPr id="22" name="Szövegdoboz 21"/>
          <p:cNvSpPr txBox="1"/>
          <p:nvPr/>
        </p:nvSpPr>
        <p:spPr>
          <a:xfrm>
            <a:off x="4198406" y="1705092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ToDo</a:t>
            </a:r>
            <a:endParaRPr lang="en-GB" dirty="0"/>
          </a:p>
        </p:txBody>
      </p:sp>
      <p:sp>
        <p:nvSpPr>
          <p:cNvPr id="23" name="Szövegdoboz 22"/>
          <p:cNvSpPr txBox="1"/>
          <p:nvPr/>
        </p:nvSpPr>
        <p:spPr>
          <a:xfrm>
            <a:off x="9153434" y="295545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dirty="0" smtClean="0"/>
              <a:t>Moments</a:t>
            </a:r>
            <a:endParaRPr lang="en-GB" dirty="0"/>
          </a:p>
        </p:txBody>
      </p:sp>
      <p:sp>
        <p:nvSpPr>
          <p:cNvPr id="24" name="Szövegdoboz 23"/>
          <p:cNvSpPr txBox="1"/>
          <p:nvPr/>
        </p:nvSpPr>
        <p:spPr>
          <a:xfrm>
            <a:off x="1314349" y="2310117"/>
            <a:ext cx="14157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i</a:t>
            </a:r>
            <a:r>
              <a:rPr lang="ro-RO" sz="1100" dirty="0" smtClean="0"/>
              <a:t>nt NotesID</a:t>
            </a:r>
          </a:p>
          <a:p>
            <a:r>
              <a:rPr lang="ro-RO" sz="1100" dirty="0"/>
              <a:t>string </a:t>
            </a:r>
            <a:r>
              <a:rPr lang="ro-RO" sz="1100" dirty="0" smtClean="0"/>
              <a:t>Note</a:t>
            </a:r>
          </a:p>
          <a:p>
            <a:r>
              <a:rPr lang="ro-RO" sz="1100" dirty="0"/>
              <a:t>string </a:t>
            </a:r>
            <a:r>
              <a:rPr lang="ro-RO" sz="1100" dirty="0" smtClean="0"/>
              <a:t>NotesName</a:t>
            </a:r>
          </a:p>
          <a:p>
            <a:r>
              <a:rPr lang="ro-RO" sz="1100" dirty="0"/>
              <a:t>string </a:t>
            </a:r>
            <a:r>
              <a:rPr lang="ro-RO" sz="1100" dirty="0" smtClean="0"/>
              <a:t>Notesday</a:t>
            </a:r>
          </a:p>
          <a:p>
            <a:r>
              <a:rPr lang="ro-RO" sz="1100" dirty="0"/>
              <a:t>string </a:t>
            </a:r>
            <a:r>
              <a:rPr lang="ro-RO" sz="1100" dirty="0" smtClean="0"/>
              <a:t>Notesmonth</a:t>
            </a:r>
          </a:p>
          <a:p>
            <a:r>
              <a:rPr lang="ro-RO" sz="1100" dirty="0" smtClean="0"/>
              <a:t>string Notesyear</a:t>
            </a:r>
            <a:endParaRPr lang="en-GB" sz="1100" dirty="0"/>
          </a:p>
        </p:txBody>
      </p:sp>
      <p:sp>
        <p:nvSpPr>
          <p:cNvPr id="25" name="Szövegdoboz 24"/>
          <p:cNvSpPr txBox="1"/>
          <p:nvPr/>
        </p:nvSpPr>
        <p:spPr>
          <a:xfrm>
            <a:off x="3826817" y="2369078"/>
            <a:ext cx="13740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int </a:t>
            </a:r>
            <a:r>
              <a:rPr lang="ro-RO" sz="1100" dirty="0" smtClean="0"/>
              <a:t>ToDoID</a:t>
            </a:r>
            <a:endParaRPr lang="ro-RO" sz="1100" dirty="0"/>
          </a:p>
          <a:p>
            <a:r>
              <a:rPr lang="ro-RO" sz="1100" dirty="0"/>
              <a:t>string </a:t>
            </a:r>
            <a:r>
              <a:rPr lang="ro-RO" sz="1100" dirty="0" smtClean="0"/>
              <a:t>ToDoList</a:t>
            </a:r>
          </a:p>
          <a:p>
            <a:r>
              <a:rPr lang="ro-RO" sz="1100" dirty="0" smtClean="0"/>
              <a:t>string </a:t>
            </a:r>
            <a:r>
              <a:rPr lang="ro-RO" sz="1100" dirty="0"/>
              <a:t>ToDo</a:t>
            </a:r>
            <a:r>
              <a:rPr lang="ro-RO" sz="1100" dirty="0" smtClean="0"/>
              <a:t>Name</a:t>
            </a:r>
            <a:endParaRPr lang="ro-RO" sz="1100" dirty="0"/>
          </a:p>
          <a:p>
            <a:r>
              <a:rPr lang="ro-RO" sz="1100" dirty="0"/>
              <a:t>string ToDo</a:t>
            </a:r>
            <a:r>
              <a:rPr lang="ro-RO" sz="1100" dirty="0" smtClean="0"/>
              <a:t>day</a:t>
            </a:r>
            <a:endParaRPr lang="ro-RO" sz="1100" dirty="0"/>
          </a:p>
          <a:p>
            <a:r>
              <a:rPr lang="ro-RO" sz="1100" dirty="0"/>
              <a:t>string ToDo</a:t>
            </a:r>
            <a:r>
              <a:rPr lang="ro-RO" sz="1100" dirty="0" smtClean="0"/>
              <a:t>month</a:t>
            </a:r>
            <a:endParaRPr lang="ro-RO" sz="1100" dirty="0"/>
          </a:p>
          <a:p>
            <a:r>
              <a:rPr lang="ro-RO" sz="1100" dirty="0"/>
              <a:t>string ToDo</a:t>
            </a:r>
            <a:r>
              <a:rPr lang="ro-RO" sz="1100" dirty="0" smtClean="0"/>
              <a:t>year</a:t>
            </a:r>
            <a:endParaRPr lang="en-GB" sz="1100" dirty="0"/>
          </a:p>
          <a:p>
            <a:endParaRPr lang="en-GB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8710068" y="708422"/>
            <a:ext cx="2090637" cy="5001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 smtClean="0"/>
              <a:t>int MomentsID</a:t>
            </a:r>
          </a:p>
          <a:p>
            <a:r>
              <a:rPr lang="ro-RO" sz="1100" dirty="0" smtClean="0"/>
              <a:t>string MomentsName</a:t>
            </a:r>
          </a:p>
          <a:p>
            <a:r>
              <a:rPr lang="ro-RO" sz="1100" dirty="0" smtClean="0"/>
              <a:t>string Momentsday</a:t>
            </a:r>
          </a:p>
          <a:p>
            <a:r>
              <a:rPr lang="ro-RO" sz="1100" dirty="0" smtClean="0"/>
              <a:t>string Momentsmonth</a:t>
            </a:r>
          </a:p>
          <a:p>
            <a:r>
              <a:rPr lang="ro-RO" sz="1100" dirty="0" smtClean="0"/>
              <a:t>string Momentsyear</a:t>
            </a:r>
          </a:p>
          <a:p>
            <a:r>
              <a:rPr lang="ro-RO" sz="1100" dirty="0" smtClean="0"/>
              <a:t>string Achievement</a:t>
            </a:r>
          </a:p>
          <a:p>
            <a:r>
              <a:rPr lang="ro-RO" sz="1100" dirty="0" smtClean="0"/>
              <a:t>double AchievementRate</a:t>
            </a:r>
          </a:p>
          <a:p>
            <a:r>
              <a:rPr lang="ro-RO" sz="1100" dirty="0" smtClean="0"/>
              <a:t>string Career</a:t>
            </a:r>
          </a:p>
          <a:p>
            <a:r>
              <a:rPr lang="ro-RO" sz="1100" dirty="0" smtClean="0"/>
              <a:t>double CareerRate</a:t>
            </a:r>
          </a:p>
          <a:p>
            <a:r>
              <a:rPr lang="ro-RO" sz="1100" dirty="0" smtClean="0"/>
              <a:t>string Entertainment</a:t>
            </a:r>
          </a:p>
          <a:p>
            <a:r>
              <a:rPr lang="ro-RO" sz="1100" dirty="0" smtClean="0"/>
              <a:t>double EntertainmentRate</a:t>
            </a:r>
          </a:p>
          <a:p>
            <a:r>
              <a:rPr lang="ro-RO" sz="1100" dirty="0" smtClean="0"/>
              <a:t>string Finance</a:t>
            </a:r>
          </a:p>
          <a:p>
            <a:r>
              <a:rPr lang="ro-RO" sz="1100" dirty="0" smtClean="0"/>
              <a:t>double FinanceRate</a:t>
            </a:r>
          </a:p>
          <a:p>
            <a:r>
              <a:rPr lang="ro-RO" sz="1100" dirty="0" smtClean="0"/>
              <a:t>string Happiness</a:t>
            </a:r>
          </a:p>
          <a:p>
            <a:r>
              <a:rPr lang="ro-RO" sz="1100" dirty="0" smtClean="0"/>
              <a:t>double HappinessRate</a:t>
            </a:r>
          </a:p>
          <a:p>
            <a:r>
              <a:rPr lang="ro-RO" sz="1100" dirty="0" smtClean="0"/>
              <a:t>string Health</a:t>
            </a:r>
          </a:p>
          <a:p>
            <a:r>
              <a:rPr lang="ro-RO" sz="1100" dirty="0" smtClean="0"/>
              <a:t>double HealthRate</a:t>
            </a:r>
          </a:p>
          <a:p>
            <a:r>
              <a:rPr lang="ro-RO" sz="1100" dirty="0" smtClean="0"/>
              <a:t>public string Learning</a:t>
            </a:r>
          </a:p>
          <a:p>
            <a:r>
              <a:rPr lang="ro-RO" sz="1100" dirty="0" smtClean="0"/>
              <a:t>public double LearningRate</a:t>
            </a:r>
          </a:p>
          <a:p>
            <a:r>
              <a:rPr lang="ro-RO" sz="1100" dirty="0" smtClean="0"/>
              <a:t>string Lovelife</a:t>
            </a:r>
          </a:p>
          <a:p>
            <a:r>
              <a:rPr lang="ro-RO" sz="1100" dirty="0" smtClean="0"/>
              <a:t>double LovelifeRate</a:t>
            </a:r>
          </a:p>
          <a:p>
            <a:r>
              <a:rPr lang="ro-RO" sz="1100" dirty="0" smtClean="0"/>
              <a:t>string Sadness</a:t>
            </a:r>
          </a:p>
          <a:p>
            <a:r>
              <a:rPr lang="ro-RO" sz="1100" dirty="0" smtClean="0"/>
              <a:t>double SadnessRate</a:t>
            </a:r>
          </a:p>
          <a:p>
            <a:r>
              <a:rPr lang="ro-RO" sz="1100" dirty="0" smtClean="0"/>
              <a:t>string SocialLife</a:t>
            </a:r>
          </a:p>
          <a:p>
            <a:r>
              <a:rPr lang="ro-RO" sz="1100" dirty="0" smtClean="0"/>
              <a:t>double SocialLifeRate</a:t>
            </a:r>
          </a:p>
          <a:p>
            <a:r>
              <a:rPr lang="ro-RO" sz="1100" dirty="0" smtClean="0"/>
              <a:t>string SpiritualLife</a:t>
            </a:r>
          </a:p>
          <a:p>
            <a:r>
              <a:rPr lang="ro-RO" sz="1100" dirty="0" smtClean="0"/>
              <a:t>double SpiritualLifeRate</a:t>
            </a:r>
          </a:p>
          <a:p>
            <a:r>
              <a:rPr lang="ro-RO" sz="1100" dirty="0" smtClean="0"/>
              <a:t>string WorkOut</a:t>
            </a:r>
          </a:p>
          <a:p>
            <a:r>
              <a:rPr lang="ro-RO" sz="1100" dirty="0" smtClean="0"/>
              <a:t>double WorkOutRate</a:t>
            </a:r>
            <a:endParaRPr lang="en-GB" sz="1100" dirty="0"/>
          </a:p>
        </p:txBody>
      </p:sp>
      <p:sp>
        <p:nvSpPr>
          <p:cNvPr id="27" name="Szövegdoboz 26"/>
          <p:cNvSpPr txBox="1"/>
          <p:nvPr/>
        </p:nvSpPr>
        <p:spPr>
          <a:xfrm>
            <a:off x="1481153" y="5491649"/>
            <a:ext cx="11737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+</a:t>
            </a:r>
            <a:r>
              <a:rPr lang="en-GB" sz="1100" dirty="0" err="1" smtClean="0"/>
              <a:t>createNotes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readNotes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updateNotes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deleteNotes</a:t>
            </a:r>
            <a:endParaRPr lang="en-GB" sz="1100" dirty="0"/>
          </a:p>
        </p:txBody>
      </p:sp>
      <p:sp>
        <p:nvSpPr>
          <p:cNvPr id="28" name="Szövegdoboz 27"/>
          <p:cNvSpPr txBox="1"/>
          <p:nvPr/>
        </p:nvSpPr>
        <p:spPr>
          <a:xfrm>
            <a:off x="9045897" y="5719047"/>
            <a:ext cx="14189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+</a:t>
            </a:r>
            <a:r>
              <a:rPr lang="en-GB" sz="1100" dirty="0" err="1" smtClean="0"/>
              <a:t>createMoments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readMoments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updateMoments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deleteMoments</a:t>
            </a:r>
            <a:endParaRPr lang="en-GB" sz="1100" dirty="0"/>
          </a:p>
        </p:txBody>
      </p:sp>
      <p:sp>
        <p:nvSpPr>
          <p:cNvPr id="29" name="Szövegdoboz 28"/>
          <p:cNvSpPr txBox="1"/>
          <p:nvPr/>
        </p:nvSpPr>
        <p:spPr>
          <a:xfrm>
            <a:off x="4016586" y="5505940"/>
            <a:ext cx="11320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+</a:t>
            </a:r>
            <a:r>
              <a:rPr lang="en-GB" sz="1100" dirty="0" err="1" smtClean="0"/>
              <a:t>createToDo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readToDo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updateToDo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deleteToDo</a:t>
            </a:r>
            <a:endParaRPr lang="en-GB" sz="1100" dirty="0"/>
          </a:p>
        </p:txBody>
      </p:sp>
      <p:cxnSp>
        <p:nvCxnSpPr>
          <p:cNvPr id="46" name="Egyenes összekötő 45"/>
          <p:cNvCxnSpPr/>
          <p:nvPr/>
        </p:nvCxnSpPr>
        <p:spPr>
          <a:xfrm>
            <a:off x="1062445" y="5223769"/>
            <a:ext cx="1998071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Egyenes összekötő 46"/>
          <p:cNvCxnSpPr/>
          <p:nvPr/>
        </p:nvCxnSpPr>
        <p:spPr>
          <a:xfrm>
            <a:off x="3572691" y="5223769"/>
            <a:ext cx="1998071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Egyenes összekötő 47"/>
          <p:cNvCxnSpPr/>
          <p:nvPr/>
        </p:nvCxnSpPr>
        <p:spPr>
          <a:xfrm>
            <a:off x="8514628" y="5709791"/>
            <a:ext cx="2501024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Lekerekített téglalap 49"/>
          <p:cNvSpPr/>
          <p:nvPr/>
        </p:nvSpPr>
        <p:spPr>
          <a:xfrm>
            <a:off x="6094337" y="1672043"/>
            <a:ext cx="2006769" cy="488550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1" name="Egyenes összekötő 50"/>
          <p:cNvCxnSpPr/>
          <p:nvPr/>
        </p:nvCxnSpPr>
        <p:spPr>
          <a:xfrm>
            <a:off x="6100767" y="2116180"/>
            <a:ext cx="1993706" cy="17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632966" y="1705092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Events</a:t>
            </a:r>
            <a:endParaRPr lang="en-GB" dirty="0"/>
          </a:p>
        </p:txBody>
      </p:sp>
      <p:sp>
        <p:nvSpPr>
          <p:cNvPr id="53" name="Szövegdoboz 52"/>
          <p:cNvSpPr txBox="1"/>
          <p:nvPr/>
        </p:nvSpPr>
        <p:spPr>
          <a:xfrm>
            <a:off x="6188778" y="2310120"/>
            <a:ext cx="183095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100" dirty="0"/>
              <a:t>int </a:t>
            </a:r>
            <a:r>
              <a:rPr lang="en-GB" sz="1100" dirty="0" smtClean="0"/>
              <a:t>Events</a:t>
            </a:r>
            <a:r>
              <a:rPr lang="ro-RO" sz="1100" dirty="0" smtClean="0"/>
              <a:t>ID</a:t>
            </a:r>
            <a:endParaRPr lang="en-GB" sz="1100" dirty="0" smtClean="0"/>
          </a:p>
          <a:p>
            <a:r>
              <a:rPr lang="ro-RO" sz="1100" dirty="0" smtClean="0"/>
              <a:t>string </a:t>
            </a:r>
            <a:r>
              <a:rPr lang="en-GB" sz="1100" dirty="0" smtClean="0"/>
              <a:t>Events</a:t>
            </a:r>
            <a:r>
              <a:rPr lang="ro-RO" sz="1100" dirty="0" smtClean="0"/>
              <a:t>Name</a:t>
            </a:r>
            <a:endParaRPr lang="en-GB" sz="1100" dirty="0" smtClean="0"/>
          </a:p>
          <a:p>
            <a:r>
              <a:rPr lang="ro-RO" sz="1100" dirty="0" smtClean="0"/>
              <a:t>string </a:t>
            </a:r>
            <a:r>
              <a:rPr lang="en-GB" sz="1100" dirty="0" err="1" smtClean="0"/>
              <a:t>EventsDescriptions</a:t>
            </a:r>
            <a:endParaRPr lang="ro-RO" sz="1100" dirty="0"/>
          </a:p>
          <a:p>
            <a:r>
              <a:rPr lang="ro-RO" sz="1100" dirty="0"/>
              <a:t>string </a:t>
            </a:r>
            <a:r>
              <a:rPr lang="en-GB" sz="1100" dirty="0" err="1" smtClean="0"/>
              <a:t>EventsDate</a:t>
            </a:r>
            <a:endParaRPr lang="en-GB" sz="1100" dirty="0"/>
          </a:p>
          <a:p>
            <a:endParaRPr lang="en-GB" dirty="0"/>
          </a:p>
        </p:txBody>
      </p:sp>
      <p:sp>
        <p:nvSpPr>
          <p:cNvPr id="54" name="Szövegdoboz 53"/>
          <p:cNvSpPr txBox="1"/>
          <p:nvPr/>
        </p:nvSpPr>
        <p:spPr>
          <a:xfrm>
            <a:off x="6495753" y="5491649"/>
            <a:ext cx="1217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+</a:t>
            </a:r>
            <a:r>
              <a:rPr lang="en-GB" sz="1100" dirty="0" err="1" smtClean="0"/>
              <a:t>createEvents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readEvents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updateEvents</a:t>
            </a:r>
            <a:endParaRPr lang="en-GB" sz="1100" dirty="0" smtClean="0"/>
          </a:p>
          <a:p>
            <a:r>
              <a:rPr lang="en-GB" sz="1100" dirty="0" smtClean="0"/>
              <a:t>+</a:t>
            </a:r>
            <a:r>
              <a:rPr lang="en-GB" sz="1100" dirty="0" err="1" smtClean="0"/>
              <a:t>deleteEvents</a:t>
            </a:r>
            <a:endParaRPr lang="en-GB" sz="1100" dirty="0"/>
          </a:p>
        </p:txBody>
      </p:sp>
      <p:cxnSp>
        <p:nvCxnSpPr>
          <p:cNvPr id="55" name="Egyenes összekötő 54"/>
          <p:cNvCxnSpPr/>
          <p:nvPr/>
        </p:nvCxnSpPr>
        <p:spPr>
          <a:xfrm>
            <a:off x="6094337" y="5223769"/>
            <a:ext cx="1998071" cy="0"/>
          </a:xfrm>
          <a:prstGeom prst="line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zele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1030</TotalTime>
  <Words>250</Words>
  <Application>Microsoft Office PowerPoint</Application>
  <PresentationFormat>Szélesvásznú</PresentationFormat>
  <Paragraphs>112</Paragraphs>
  <Slides>19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19</vt:i4>
      </vt:variant>
    </vt:vector>
  </HeadingPairs>
  <TitlesOfParts>
    <vt:vector size="24" baseType="lpstr">
      <vt:lpstr>Arial Black</vt:lpstr>
      <vt:lpstr>Calibri</vt:lpstr>
      <vt:lpstr>Century Gothic</vt:lpstr>
      <vt:lpstr>Wingdings 3</vt:lpstr>
      <vt:lpstr>Szelet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Fülöp Koppány-Bence</dc:creator>
  <cp:lastModifiedBy>Fülöp Koppány-Bence</cp:lastModifiedBy>
  <cp:revision>27</cp:revision>
  <dcterms:created xsi:type="dcterms:W3CDTF">2019-09-17T09:24:57Z</dcterms:created>
  <dcterms:modified xsi:type="dcterms:W3CDTF">2019-09-20T09:14:20Z</dcterms:modified>
</cp:coreProperties>
</file>