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62" r:id="rId3"/>
    <p:sldId id="264" r:id="rId4"/>
    <p:sldId id="261" r:id="rId5"/>
    <p:sldId id="265" r:id="rId6"/>
    <p:sldId id="263" r:id="rId7"/>
    <p:sldId id="266" r:id="rId8"/>
    <p:sldId id="269" r:id="rId9"/>
    <p:sldId id="267" r:id="rId10"/>
    <p:sldId id="268" r:id="rId11"/>
    <p:sldId id="273" r:id="rId12"/>
    <p:sldId id="274" r:id="rId13"/>
    <p:sldId id="275" r:id="rId14"/>
    <p:sldId id="276" r:id="rId15"/>
    <p:sldId id="277" r:id="rId16"/>
    <p:sldId id="272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674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76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982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83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615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96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38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467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856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61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0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31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07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2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35949-90B8-44B7-B003-977775F47836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A5D6A5-089E-4DAA-9A69-A530C0146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7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</a:t>
            </a:r>
            <a:r>
              <a:rPr lang="ro-RO" dirty="0" err="1" smtClean="0"/>
              <a:t>șiere</a:t>
            </a:r>
            <a:r>
              <a:rPr lang="ro-RO" dirty="0" smtClean="0"/>
              <a:t> în</a:t>
            </a:r>
            <a:r>
              <a:rPr lang="hu-HU" dirty="0" smtClean="0"/>
              <a:t> C</a:t>
            </a:r>
            <a:r>
              <a:rPr lang="ro-RO" dirty="0"/>
              <a:t>#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1570" y="4050837"/>
            <a:ext cx="7766936" cy="2316096"/>
          </a:xfrm>
        </p:spPr>
        <p:txBody>
          <a:bodyPr>
            <a:normAutofit/>
          </a:bodyPr>
          <a:lstStyle/>
          <a:p>
            <a:r>
              <a:rPr lang="hu-HU" dirty="0" smtClean="0"/>
              <a:t>Fejér Magdolna</a:t>
            </a:r>
          </a:p>
          <a:p>
            <a:endParaRPr lang="hu-HU" dirty="0"/>
          </a:p>
          <a:p>
            <a:endParaRPr lang="en-GB" dirty="0" smtClean="0"/>
          </a:p>
          <a:p>
            <a:pPr algn="ctr"/>
            <a:r>
              <a:rPr lang="ro-RO" dirty="0" err="1" smtClean="0"/>
              <a:t>Tîrgu</a:t>
            </a:r>
            <a:r>
              <a:rPr lang="ro-RO" dirty="0" smtClean="0"/>
              <a:t> Mureș</a:t>
            </a:r>
            <a:endParaRPr lang="en-GB" dirty="0" smtClean="0"/>
          </a:p>
          <a:p>
            <a:pPr algn="ctr"/>
            <a:r>
              <a:rPr lang="ro-RO" dirty="0" smtClean="0"/>
              <a:t>08.05.</a:t>
            </a:r>
            <a:r>
              <a:rPr lang="en-GB" dirty="0" smtClean="0"/>
              <a:t>2019.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73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Probleme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20050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ro-RO" sz="2000" dirty="0" smtClean="0"/>
              <a:t>1. Se dă fișierul text</a:t>
            </a:r>
            <a:r>
              <a:rPr lang="en-GB" sz="2000" dirty="0" smtClean="0"/>
              <a:t> </a:t>
            </a:r>
            <a:r>
              <a:rPr lang="hu-HU" sz="2000" b="1" i="1" dirty="0" smtClean="0"/>
              <a:t>vers</a:t>
            </a:r>
            <a:r>
              <a:rPr lang="en-GB" sz="2000" b="1" i="1" dirty="0" smtClean="0"/>
              <a:t>.txt</a:t>
            </a:r>
            <a:r>
              <a:rPr lang="hu-HU" sz="2000" dirty="0" smtClean="0"/>
              <a:t>, </a:t>
            </a:r>
            <a:r>
              <a:rPr lang="hu-HU" sz="2000" dirty="0" err="1" smtClean="0"/>
              <a:t>care</a:t>
            </a:r>
            <a:r>
              <a:rPr lang="hu-HU" sz="2000" dirty="0" smtClean="0"/>
              <a:t> </a:t>
            </a:r>
            <a:r>
              <a:rPr lang="hu-HU" sz="2000" dirty="0" err="1" smtClean="0"/>
              <a:t>conține</a:t>
            </a:r>
            <a:r>
              <a:rPr lang="hu-HU" sz="2000" dirty="0" smtClean="0"/>
              <a:t> o </a:t>
            </a:r>
            <a:r>
              <a:rPr lang="hu-HU" sz="2000" dirty="0" err="1" smtClean="0"/>
              <a:t>poezie</a:t>
            </a:r>
            <a:r>
              <a:rPr lang="hu-HU" sz="2000" dirty="0" smtClean="0"/>
              <a:t>, pe mai </a:t>
            </a:r>
            <a:r>
              <a:rPr lang="hu-HU" sz="2000" dirty="0" err="1" smtClean="0"/>
              <a:t>multe</a:t>
            </a:r>
            <a:r>
              <a:rPr lang="hu-HU" sz="2000" dirty="0" smtClean="0"/>
              <a:t> </a:t>
            </a:r>
            <a:r>
              <a:rPr lang="hu-HU" sz="2000" dirty="0" err="1" smtClean="0"/>
              <a:t>rânduri</a:t>
            </a:r>
            <a:r>
              <a:rPr lang="hu-HU" sz="2000" dirty="0" smtClean="0"/>
              <a:t>. </a:t>
            </a:r>
            <a:r>
              <a:rPr lang="hu-HU" sz="2000" dirty="0" err="1" smtClean="0"/>
              <a:t>Cuvintele</a:t>
            </a:r>
            <a:r>
              <a:rPr lang="hu-HU" sz="2000" dirty="0" smtClean="0"/>
              <a:t> </a:t>
            </a:r>
            <a:r>
              <a:rPr lang="hu-HU" sz="2000" dirty="0" smtClean="0"/>
              <a:t> </a:t>
            </a:r>
            <a:r>
              <a:rPr lang="hu-HU" sz="2000" dirty="0" err="1" smtClean="0"/>
              <a:t>sunt</a:t>
            </a:r>
            <a:r>
              <a:rPr lang="hu-HU" sz="2000" dirty="0" smtClean="0"/>
              <a:t> </a:t>
            </a:r>
            <a:r>
              <a:rPr lang="hu-HU" sz="2000" dirty="0" err="1" smtClean="0"/>
              <a:t>despărțite</a:t>
            </a:r>
            <a:r>
              <a:rPr lang="hu-HU" sz="2000" dirty="0" smtClean="0"/>
              <a:t> de un </a:t>
            </a:r>
            <a:r>
              <a:rPr lang="hu-HU" sz="2000" dirty="0" err="1" smtClean="0"/>
              <a:t>singur</a:t>
            </a:r>
            <a:r>
              <a:rPr lang="hu-HU" sz="2000" dirty="0" smtClean="0"/>
              <a:t> </a:t>
            </a:r>
            <a:r>
              <a:rPr lang="hu-HU" sz="2000" dirty="0" err="1" smtClean="0"/>
              <a:t>spațiu</a:t>
            </a:r>
            <a:r>
              <a:rPr lang="hu-HU" sz="2000" dirty="0" smtClean="0"/>
              <a:t>.</a:t>
            </a:r>
          </a:p>
          <a:p>
            <a:pPr marL="400050" lvl="1" indent="0" algn="just">
              <a:buNone/>
            </a:pPr>
            <a:r>
              <a:rPr lang="hu-HU" sz="2000" dirty="0" err="1" smtClean="0"/>
              <a:t>Să</a:t>
            </a:r>
            <a:r>
              <a:rPr lang="hu-HU" sz="2000" dirty="0" smtClean="0"/>
              <a:t> se </a:t>
            </a:r>
            <a:r>
              <a:rPr lang="hu-HU" sz="2000" dirty="0" err="1" smtClean="0"/>
              <a:t>citească</a:t>
            </a:r>
            <a:r>
              <a:rPr lang="hu-HU" sz="2000" dirty="0" smtClean="0"/>
              <a:t> </a:t>
            </a:r>
            <a:r>
              <a:rPr lang="hu-HU" sz="2000" dirty="0" err="1" smtClean="0"/>
              <a:t>textul</a:t>
            </a:r>
            <a:r>
              <a:rPr lang="hu-HU" sz="2000" dirty="0" smtClean="0"/>
              <a:t> din </a:t>
            </a:r>
            <a:r>
              <a:rPr lang="hu-HU" sz="2000" dirty="0" err="1" smtClean="0"/>
              <a:t>fișier</a:t>
            </a:r>
            <a:r>
              <a:rPr lang="hu-HU" sz="2000" dirty="0" smtClean="0"/>
              <a:t> </a:t>
            </a:r>
            <a:r>
              <a:rPr lang="hu-HU" sz="2000" dirty="0" err="1" smtClean="0"/>
              <a:t>și</a:t>
            </a:r>
            <a:r>
              <a:rPr lang="hu-HU" sz="2000" dirty="0" smtClean="0"/>
              <a:t> </a:t>
            </a:r>
            <a:r>
              <a:rPr lang="hu-HU" sz="2000" dirty="0" err="1" smtClean="0"/>
              <a:t>să</a:t>
            </a:r>
            <a:r>
              <a:rPr lang="hu-HU" sz="2000" dirty="0" smtClean="0"/>
              <a:t> se </a:t>
            </a:r>
            <a:r>
              <a:rPr lang="hu-HU" sz="2000" dirty="0" err="1" smtClean="0"/>
              <a:t>tipărească</a:t>
            </a:r>
            <a:r>
              <a:rPr lang="hu-HU" sz="2000" dirty="0" smtClean="0"/>
              <a:t> </a:t>
            </a:r>
            <a:r>
              <a:rPr lang="hu-HU" sz="2000" dirty="0" err="1" smtClean="0"/>
              <a:t>în</a:t>
            </a:r>
            <a:r>
              <a:rPr lang="hu-HU" sz="2000" dirty="0" smtClean="0"/>
              <a:t> </a:t>
            </a:r>
            <a:r>
              <a:rPr lang="hu-HU" sz="2000" dirty="0" err="1" smtClean="0"/>
              <a:t>fișierul</a:t>
            </a:r>
            <a:r>
              <a:rPr lang="hu-HU" sz="2000" dirty="0" smtClean="0"/>
              <a:t> </a:t>
            </a:r>
            <a:r>
              <a:rPr lang="hu-HU" sz="2000" b="1" i="1" dirty="0" err="1" smtClean="0"/>
              <a:t>tukor</a:t>
            </a:r>
            <a:r>
              <a:rPr lang="en-GB" sz="2000" b="1" i="1" dirty="0" smtClean="0"/>
              <a:t>1</a:t>
            </a:r>
            <a:r>
              <a:rPr lang="hu-HU" sz="2000" b="1" i="1" dirty="0" smtClean="0"/>
              <a:t>.</a:t>
            </a:r>
            <a:r>
              <a:rPr lang="hu-HU" sz="2000" b="1" i="1" dirty="0" err="1" smtClean="0"/>
              <a:t>txt</a:t>
            </a:r>
            <a:r>
              <a:rPr lang="hu-HU" sz="2000" dirty="0" smtClean="0"/>
              <a:t>, </a:t>
            </a:r>
            <a:r>
              <a:rPr lang="hu-HU" sz="2000" dirty="0" err="1" smtClean="0"/>
              <a:t>astfel</a:t>
            </a:r>
            <a:r>
              <a:rPr lang="hu-HU" sz="2000" dirty="0" smtClean="0"/>
              <a:t> </a:t>
            </a:r>
            <a:r>
              <a:rPr lang="hu-HU" sz="2000" dirty="0" err="1" smtClean="0"/>
              <a:t>încât</a:t>
            </a:r>
            <a:r>
              <a:rPr lang="hu-HU" sz="2000" dirty="0" smtClean="0"/>
              <a:t> </a:t>
            </a:r>
            <a:r>
              <a:rPr lang="hu-HU" sz="2000" dirty="0" err="1" smtClean="0"/>
              <a:t>fiecare</a:t>
            </a:r>
            <a:r>
              <a:rPr lang="hu-HU" sz="2000" dirty="0" smtClean="0"/>
              <a:t> </a:t>
            </a:r>
            <a:r>
              <a:rPr lang="hu-HU" sz="2000" dirty="0" err="1" smtClean="0"/>
              <a:t>rând</a:t>
            </a:r>
            <a:r>
              <a:rPr lang="hu-HU" sz="2000" dirty="0" smtClean="0"/>
              <a:t> </a:t>
            </a:r>
            <a:r>
              <a:rPr lang="hu-HU" sz="2000" dirty="0" err="1" smtClean="0"/>
              <a:t>să</a:t>
            </a:r>
            <a:r>
              <a:rPr lang="hu-HU" sz="2000" dirty="0" smtClean="0"/>
              <a:t> </a:t>
            </a:r>
            <a:r>
              <a:rPr lang="hu-HU" sz="2000" dirty="0" err="1" smtClean="0"/>
              <a:t>fie</a:t>
            </a:r>
            <a:r>
              <a:rPr lang="hu-HU" sz="2000" dirty="0" smtClean="0"/>
              <a:t> </a:t>
            </a:r>
            <a:r>
              <a:rPr lang="hu-HU" sz="2000" dirty="0" err="1" smtClean="0"/>
              <a:t>scris</a:t>
            </a:r>
            <a:r>
              <a:rPr lang="hu-HU" sz="2000" dirty="0" smtClean="0"/>
              <a:t> </a:t>
            </a:r>
            <a:r>
              <a:rPr lang="hu-HU" sz="2000" dirty="0" err="1" smtClean="0"/>
              <a:t>invers</a:t>
            </a:r>
            <a:r>
              <a:rPr lang="hu-HU" sz="2000" dirty="0" smtClean="0"/>
              <a:t> (</a:t>
            </a:r>
            <a:r>
              <a:rPr lang="hu-HU" sz="2000" dirty="0" err="1" smtClean="0"/>
              <a:t>oglindit</a:t>
            </a:r>
            <a:r>
              <a:rPr lang="hu-HU" sz="2000" dirty="0" smtClean="0"/>
              <a:t>).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27535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Probleme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23203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en-GB" sz="2000" dirty="0" smtClean="0"/>
              <a:t>2. </a:t>
            </a:r>
            <a:r>
              <a:rPr lang="ro-RO" sz="2000" dirty="0"/>
              <a:t>Se dă fișierul text</a:t>
            </a:r>
            <a:r>
              <a:rPr lang="en-GB" sz="2000" dirty="0"/>
              <a:t> </a:t>
            </a:r>
            <a:r>
              <a:rPr lang="hu-HU" sz="2000" b="1" i="1" dirty="0"/>
              <a:t>vers</a:t>
            </a:r>
            <a:r>
              <a:rPr lang="en-GB" sz="2000" b="1" i="1" dirty="0"/>
              <a:t>.txt</a:t>
            </a:r>
            <a:r>
              <a:rPr lang="hu-HU" sz="2000" dirty="0"/>
              <a:t>, </a:t>
            </a:r>
            <a:r>
              <a:rPr lang="hu-HU" sz="2000" dirty="0" err="1"/>
              <a:t>care</a:t>
            </a:r>
            <a:r>
              <a:rPr lang="hu-HU" sz="2000" dirty="0"/>
              <a:t> </a:t>
            </a:r>
            <a:r>
              <a:rPr lang="hu-HU" sz="2000" dirty="0" err="1"/>
              <a:t>conține</a:t>
            </a:r>
            <a:r>
              <a:rPr lang="hu-HU" sz="2000" dirty="0"/>
              <a:t> o </a:t>
            </a:r>
            <a:r>
              <a:rPr lang="hu-HU" sz="2000" dirty="0" err="1"/>
              <a:t>poezie</a:t>
            </a:r>
            <a:r>
              <a:rPr lang="hu-HU" sz="2000" dirty="0"/>
              <a:t>, pe mai </a:t>
            </a:r>
            <a:r>
              <a:rPr lang="hu-HU" sz="2000" dirty="0" err="1"/>
              <a:t>multe</a:t>
            </a:r>
            <a:r>
              <a:rPr lang="hu-HU" sz="2000" dirty="0"/>
              <a:t> </a:t>
            </a:r>
            <a:r>
              <a:rPr lang="hu-HU" sz="2000" dirty="0" err="1"/>
              <a:t>rânduri</a:t>
            </a:r>
            <a:r>
              <a:rPr lang="hu-HU" sz="2000" dirty="0"/>
              <a:t>. </a:t>
            </a:r>
            <a:r>
              <a:rPr lang="hu-HU" sz="2000" dirty="0" err="1"/>
              <a:t>Cuvintele</a:t>
            </a:r>
            <a:r>
              <a:rPr lang="hu-HU" sz="2000" dirty="0"/>
              <a:t>  </a:t>
            </a:r>
            <a:r>
              <a:rPr lang="hu-HU" sz="2000" dirty="0" err="1"/>
              <a:t>sunt</a:t>
            </a:r>
            <a:r>
              <a:rPr lang="hu-HU" sz="2000" dirty="0"/>
              <a:t> </a:t>
            </a:r>
            <a:r>
              <a:rPr lang="hu-HU" sz="2000" dirty="0" err="1"/>
              <a:t>despărțite</a:t>
            </a:r>
            <a:r>
              <a:rPr lang="hu-HU" sz="2000" dirty="0"/>
              <a:t> de un </a:t>
            </a:r>
            <a:r>
              <a:rPr lang="hu-HU" sz="2000" dirty="0" err="1"/>
              <a:t>singur</a:t>
            </a:r>
            <a:r>
              <a:rPr lang="hu-HU" sz="2000" dirty="0"/>
              <a:t> </a:t>
            </a:r>
            <a:r>
              <a:rPr lang="hu-HU" sz="2000" dirty="0" err="1"/>
              <a:t>spațiu</a:t>
            </a:r>
            <a:r>
              <a:rPr lang="hu-HU" sz="2000" dirty="0"/>
              <a:t>.</a:t>
            </a:r>
          </a:p>
          <a:p>
            <a:pPr marL="400050" lvl="1" indent="0" algn="just">
              <a:buNone/>
            </a:pPr>
            <a:r>
              <a:rPr lang="hu-HU" sz="2000" dirty="0" err="1"/>
              <a:t>Să</a:t>
            </a:r>
            <a:r>
              <a:rPr lang="hu-HU" sz="2000" dirty="0"/>
              <a:t> se </a:t>
            </a:r>
            <a:r>
              <a:rPr lang="hu-HU" sz="2000" dirty="0" err="1" smtClean="0"/>
              <a:t>citească</a:t>
            </a:r>
            <a:r>
              <a:rPr lang="hu-HU" sz="2000" dirty="0" smtClean="0"/>
              <a:t> </a:t>
            </a:r>
            <a:r>
              <a:rPr lang="hu-HU" sz="2000" dirty="0" err="1"/>
              <a:t>textul</a:t>
            </a:r>
            <a:r>
              <a:rPr lang="hu-HU" sz="2000" dirty="0"/>
              <a:t> din </a:t>
            </a:r>
            <a:r>
              <a:rPr lang="hu-HU" sz="2000" dirty="0" err="1"/>
              <a:t>fișier</a:t>
            </a:r>
            <a:r>
              <a:rPr lang="hu-HU" sz="2000" dirty="0"/>
              <a:t> </a:t>
            </a:r>
            <a:r>
              <a:rPr lang="hu-HU" sz="2000" dirty="0" err="1"/>
              <a:t>și</a:t>
            </a:r>
            <a:r>
              <a:rPr lang="hu-HU" sz="2000" dirty="0"/>
              <a:t> </a:t>
            </a:r>
            <a:r>
              <a:rPr lang="hu-HU" sz="2000" dirty="0" err="1"/>
              <a:t>să</a:t>
            </a:r>
            <a:r>
              <a:rPr lang="hu-HU" sz="2000" dirty="0"/>
              <a:t> se </a:t>
            </a:r>
            <a:r>
              <a:rPr lang="hu-HU" sz="2000" dirty="0" err="1"/>
              <a:t>tipărească</a:t>
            </a:r>
            <a:r>
              <a:rPr lang="hu-HU" sz="2000" dirty="0"/>
              <a:t> </a:t>
            </a:r>
            <a:r>
              <a:rPr lang="hu-HU" sz="2000" dirty="0" err="1"/>
              <a:t>în</a:t>
            </a:r>
            <a:r>
              <a:rPr lang="hu-HU" sz="2000" dirty="0"/>
              <a:t> </a:t>
            </a:r>
            <a:r>
              <a:rPr lang="hu-HU" sz="2000" dirty="0" err="1"/>
              <a:t>fișierul</a:t>
            </a:r>
            <a:r>
              <a:rPr lang="hu-HU" sz="2000" dirty="0"/>
              <a:t> </a:t>
            </a:r>
            <a:r>
              <a:rPr lang="hu-HU" sz="2000" b="1" i="1" dirty="0" err="1" smtClean="0"/>
              <a:t>tukor</a:t>
            </a:r>
            <a:r>
              <a:rPr lang="ro-RO" sz="2000" b="1" i="1" dirty="0" smtClean="0"/>
              <a:t>2</a:t>
            </a:r>
            <a:r>
              <a:rPr lang="hu-HU" sz="2000" b="1" i="1" dirty="0" smtClean="0"/>
              <a:t>.</a:t>
            </a:r>
            <a:r>
              <a:rPr lang="hu-HU" sz="2000" b="1" i="1" dirty="0" err="1" smtClean="0"/>
              <a:t>txt</a:t>
            </a:r>
            <a:r>
              <a:rPr lang="hu-HU" sz="2000" dirty="0"/>
              <a:t>, </a:t>
            </a:r>
            <a:r>
              <a:rPr lang="hu-HU" sz="2000" dirty="0" err="1"/>
              <a:t>astfel</a:t>
            </a:r>
            <a:r>
              <a:rPr lang="hu-HU" sz="2000" dirty="0"/>
              <a:t> </a:t>
            </a:r>
            <a:r>
              <a:rPr lang="hu-HU" sz="2000" dirty="0" err="1"/>
              <a:t>încât</a:t>
            </a:r>
            <a:r>
              <a:rPr lang="hu-HU" sz="2000" dirty="0"/>
              <a:t> </a:t>
            </a:r>
            <a:r>
              <a:rPr lang="hu-HU" sz="2000" dirty="0" err="1"/>
              <a:t>fiecare</a:t>
            </a:r>
            <a:r>
              <a:rPr lang="hu-HU" sz="2000" dirty="0"/>
              <a:t> </a:t>
            </a:r>
            <a:r>
              <a:rPr lang="hu-HU" sz="2000" dirty="0" err="1" smtClean="0"/>
              <a:t>cuvânt</a:t>
            </a:r>
            <a:r>
              <a:rPr lang="hu-HU" sz="2000" dirty="0" smtClean="0"/>
              <a:t> </a:t>
            </a:r>
            <a:r>
              <a:rPr lang="hu-HU" sz="2000" dirty="0" err="1"/>
              <a:t>să</a:t>
            </a:r>
            <a:r>
              <a:rPr lang="hu-HU" sz="2000" dirty="0"/>
              <a:t> </a:t>
            </a:r>
            <a:r>
              <a:rPr lang="hu-HU" sz="2000" dirty="0" err="1"/>
              <a:t>fie</a:t>
            </a:r>
            <a:r>
              <a:rPr lang="hu-HU" sz="2000" dirty="0"/>
              <a:t> </a:t>
            </a:r>
            <a:r>
              <a:rPr lang="hu-HU" sz="2000" dirty="0" err="1"/>
              <a:t>scris</a:t>
            </a:r>
            <a:r>
              <a:rPr lang="hu-HU" sz="2000" dirty="0"/>
              <a:t> </a:t>
            </a:r>
            <a:r>
              <a:rPr lang="hu-HU" sz="2000" dirty="0" err="1"/>
              <a:t>invers</a:t>
            </a:r>
            <a:r>
              <a:rPr lang="hu-HU" sz="2000" dirty="0"/>
              <a:t> (</a:t>
            </a:r>
            <a:r>
              <a:rPr lang="hu-HU" sz="2000" dirty="0" err="1"/>
              <a:t>oglindit</a:t>
            </a:r>
            <a:r>
              <a:rPr lang="hu-HU" sz="2000" dirty="0"/>
              <a:t>).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29324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Probleme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90"/>
            <a:ext cx="8596668" cy="2414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hu-HU" sz="2000" dirty="0" smtClean="0"/>
              <a:t>3. </a:t>
            </a:r>
            <a:r>
              <a:rPr lang="hu-HU" sz="2000" dirty="0" smtClean="0"/>
              <a:t>Se </a:t>
            </a:r>
            <a:r>
              <a:rPr lang="hu-HU" sz="2000" dirty="0" err="1" smtClean="0"/>
              <a:t>dă</a:t>
            </a:r>
            <a:r>
              <a:rPr lang="hu-HU" sz="2000" dirty="0" smtClean="0"/>
              <a:t> </a:t>
            </a:r>
            <a:r>
              <a:rPr lang="hu-HU" sz="2000" dirty="0" err="1" smtClean="0"/>
              <a:t>fișierul</a:t>
            </a:r>
            <a:r>
              <a:rPr lang="hu-HU" sz="2000" dirty="0" smtClean="0"/>
              <a:t> text </a:t>
            </a:r>
            <a:r>
              <a:rPr lang="hu-HU" sz="2000" b="1" i="1" dirty="0" smtClean="0"/>
              <a:t>szamok.txt</a:t>
            </a:r>
            <a:r>
              <a:rPr lang="hu-HU" sz="2000" dirty="0" smtClean="0"/>
              <a:t>, </a:t>
            </a:r>
            <a:r>
              <a:rPr lang="hu-HU" sz="2000" dirty="0" err="1" smtClean="0"/>
              <a:t>care</a:t>
            </a:r>
            <a:r>
              <a:rPr lang="hu-HU" sz="2000" dirty="0" smtClean="0"/>
              <a:t> </a:t>
            </a:r>
            <a:r>
              <a:rPr lang="hu-HU" sz="2000" dirty="0" err="1" smtClean="0"/>
              <a:t>conține</a:t>
            </a:r>
            <a:r>
              <a:rPr lang="hu-HU" sz="2000" dirty="0" smtClean="0"/>
              <a:t> </a:t>
            </a:r>
            <a:r>
              <a:rPr lang="hu-HU" sz="2000" dirty="0" err="1" smtClean="0"/>
              <a:t>numere</a:t>
            </a:r>
            <a:r>
              <a:rPr lang="hu-HU" sz="2000" dirty="0" smtClean="0"/>
              <a:t> </a:t>
            </a:r>
            <a:r>
              <a:rPr lang="hu-HU" sz="2000" dirty="0" err="1" smtClean="0"/>
              <a:t>separate</a:t>
            </a:r>
            <a:r>
              <a:rPr lang="hu-HU" sz="2000" dirty="0" smtClean="0"/>
              <a:t> de </a:t>
            </a:r>
            <a:r>
              <a:rPr lang="hu-HU" sz="2000" dirty="0" err="1" smtClean="0"/>
              <a:t>spații</a:t>
            </a:r>
            <a:r>
              <a:rPr lang="hu-HU" sz="2000" dirty="0" smtClean="0"/>
              <a:t> pe mai </a:t>
            </a:r>
            <a:r>
              <a:rPr lang="hu-HU" sz="2000" dirty="0" err="1" smtClean="0"/>
              <a:t>multe</a:t>
            </a:r>
            <a:r>
              <a:rPr lang="hu-HU" sz="2000" dirty="0" smtClean="0"/>
              <a:t> </a:t>
            </a:r>
            <a:r>
              <a:rPr lang="hu-HU" sz="2000" dirty="0" err="1" smtClean="0"/>
              <a:t>rânduri</a:t>
            </a:r>
            <a:r>
              <a:rPr lang="hu-HU" sz="2000" dirty="0" smtClean="0"/>
              <a:t>.</a:t>
            </a:r>
          </a:p>
          <a:p>
            <a:pPr marL="400050" lvl="1" indent="0" algn="just">
              <a:buNone/>
            </a:pPr>
            <a:r>
              <a:rPr lang="hu-HU" sz="2000" dirty="0" err="1" smtClean="0"/>
              <a:t>Să</a:t>
            </a:r>
            <a:r>
              <a:rPr lang="hu-HU" sz="2000" dirty="0" smtClean="0"/>
              <a:t> se </a:t>
            </a:r>
            <a:r>
              <a:rPr lang="hu-HU" sz="2000" dirty="0" err="1" smtClean="0"/>
              <a:t>facă</a:t>
            </a:r>
            <a:r>
              <a:rPr lang="hu-HU" sz="2000" dirty="0" smtClean="0"/>
              <a:t> </a:t>
            </a:r>
            <a:r>
              <a:rPr lang="hu-HU" sz="2000" dirty="0" err="1" smtClean="0"/>
              <a:t>adunarea</a:t>
            </a:r>
            <a:r>
              <a:rPr lang="hu-HU" sz="2000" dirty="0" smtClean="0"/>
              <a:t> </a:t>
            </a:r>
            <a:r>
              <a:rPr lang="hu-HU" sz="2000" dirty="0" err="1" smtClean="0"/>
              <a:t>numerelor</a:t>
            </a:r>
            <a:r>
              <a:rPr lang="hu-HU" sz="2000" dirty="0" smtClean="0"/>
              <a:t> pe </a:t>
            </a:r>
            <a:r>
              <a:rPr lang="hu-HU" sz="2000" dirty="0" err="1" smtClean="0"/>
              <a:t>rânduri</a:t>
            </a:r>
            <a:r>
              <a:rPr lang="hu-HU" sz="2000" dirty="0" smtClean="0"/>
              <a:t>, </a:t>
            </a:r>
            <a:r>
              <a:rPr lang="hu-HU" sz="2000" dirty="0" err="1" smtClean="0"/>
              <a:t>și</a:t>
            </a:r>
            <a:r>
              <a:rPr lang="hu-HU" sz="2000" dirty="0" smtClean="0"/>
              <a:t> suma </a:t>
            </a:r>
            <a:r>
              <a:rPr lang="hu-HU" sz="2000" dirty="0" err="1" smtClean="0"/>
              <a:t>acestora</a:t>
            </a:r>
            <a:r>
              <a:rPr lang="hu-HU" sz="2000" dirty="0" smtClean="0"/>
              <a:t> </a:t>
            </a:r>
            <a:r>
              <a:rPr lang="hu-HU" sz="2000" dirty="0" err="1" smtClean="0"/>
              <a:t>să</a:t>
            </a:r>
            <a:r>
              <a:rPr lang="hu-HU" sz="2000" dirty="0" smtClean="0"/>
              <a:t> se </a:t>
            </a:r>
            <a:r>
              <a:rPr lang="hu-HU" sz="2000" dirty="0" err="1" smtClean="0"/>
              <a:t>tipărească</a:t>
            </a:r>
            <a:r>
              <a:rPr lang="hu-HU" sz="2000" dirty="0" smtClean="0"/>
              <a:t> </a:t>
            </a:r>
            <a:r>
              <a:rPr lang="hu-HU" sz="2000" dirty="0" err="1" smtClean="0"/>
              <a:t>în</a:t>
            </a:r>
            <a:r>
              <a:rPr lang="hu-HU" sz="2000" dirty="0" smtClean="0"/>
              <a:t> </a:t>
            </a:r>
            <a:r>
              <a:rPr lang="hu-HU" sz="2000" dirty="0" err="1" smtClean="0"/>
              <a:t>fișierul</a:t>
            </a:r>
            <a:r>
              <a:rPr lang="hu-HU" sz="2000" dirty="0" smtClean="0"/>
              <a:t> </a:t>
            </a:r>
            <a:r>
              <a:rPr lang="hu-HU" sz="2000" b="1" i="1" dirty="0" smtClean="0"/>
              <a:t>osszeg.txt</a:t>
            </a:r>
            <a:r>
              <a:rPr lang="hu-HU" sz="2000" dirty="0" smtClean="0"/>
              <a:t>, </a:t>
            </a:r>
            <a:r>
              <a:rPr lang="hu-HU" sz="2000" dirty="0" err="1" smtClean="0"/>
              <a:t>fiecare</a:t>
            </a:r>
            <a:r>
              <a:rPr lang="hu-HU" sz="2000" dirty="0" smtClean="0"/>
              <a:t> </a:t>
            </a:r>
            <a:r>
              <a:rPr lang="hu-HU" sz="2000" dirty="0" err="1" smtClean="0"/>
              <a:t>sumă</a:t>
            </a:r>
            <a:r>
              <a:rPr lang="hu-HU" sz="2000" dirty="0" smtClean="0"/>
              <a:t> </a:t>
            </a:r>
            <a:r>
              <a:rPr lang="hu-HU" sz="2000" dirty="0" err="1" smtClean="0"/>
              <a:t>să</a:t>
            </a:r>
            <a:r>
              <a:rPr lang="hu-HU" sz="2000" dirty="0" smtClean="0"/>
              <a:t> se </a:t>
            </a:r>
            <a:r>
              <a:rPr lang="hu-HU" sz="2000" dirty="0" err="1" smtClean="0"/>
              <a:t>scrie</a:t>
            </a:r>
            <a:r>
              <a:rPr lang="hu-HU" sz="2000" dirty="0" smtClean="0"/>
              <a:t> </a:t>
            </a:r>
            <a:r>
              <a:rPr lang="hu-HU" sz="2000" dirty="0" err="1" smtClean="0"/>
              <a:t>într</a:t>
            </a:r>
            <a:r>
              <a:rPr lang="hu-HU" sz="2000" dirty="0" smtClean="0"/>
              <a:t>-un </a:t>
            </a:r>
            <a:r>
              <a:rPr lang="hu-HU" sz="2000" dirty="0" err="1" smtClean="0"/>
              <a:t>rând</a:t>
            </a:r>
            <a:r>
              <a:rPr lang="hu-HU" sz="2000" dirty="0" smtClean="0"/>
              <a:t> </a:t>
            </a:r>
            <a:r>
              <a:rPr lang="hu-HU" sz="2000" dirty="0" err="1" smtClean="0"/>
              <a:t>separat</a:t>
            </a:r>
            <a:r>
              <a:rPr lang="hu-HU" sz="2000" dirty="0" smtClean="0"/>
              <a:t>. </a:t>
            </a:r>
            <a:r>
              <a:rPr lang="hu-HU" sz="2000" dirty="0" err="1" smtClean="0"/>
              <a:t>Să</a:t>
            </a:r>
            <a:r>
              <a:rPr lang="hu-HU" sz="2000" dirty="0" smtClean="0"/>
              <a:t> se </a:t>
            </a:r>
            <a:r>
              <a:rPr lang="hu-HU" sz="2000" dirty="0" err="1" smtClean="0"/>
              <a:t>rezolve</a:t>
            </a:r>
            <a:r>
              <a:rPr lang="hu-HU" sz="2000" dirty="0" smtClean="0"/>
              <a:t> </a:t>
            </a:r>
            <a:r>
              <a:rPr lang="hu-HU" sz="2000" dirty="0" err="1" smtClean="0"/>
              <a:t>problema</a:t>
            </a:r>
            <a:r>
              <a:rPr lang="hu-HU" sz="2000" dirty="0" smtClean="0"/>
              <a:t> </a:t>
            </a:r>
            <a:r>
              <a:rPr lang="hu-HU" sz="2000" dirty="0" err="1" smtClean="0"/>
              <a:t>folosind</a:t>
            </a:r>
            <a:r>
              <a:rPr lang="hu-HU" sz="2000" dirty="0" smtClean="0"/>
              <a:t> </a:t>
            </a:r>
            <a:r>
              <a:rPr lang="hu-HU" sz="2000" dirty="0" err="1" smtClean="0"/>
              <a:t>metode</a:t>
            </a:r>
            <a:r>
              <a:rPr lang="hu-HU" sz="2000" dirty="0" smtClean="0"/>
              <a:t>.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38375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Probleme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20050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hu-HU" sz="2000" dirty="0" smtClean="0"/>
              <a:t>4. </a:t>
            </a:r>
            <a:r>
              <a:rPr lang="hu-HU" sz="2000" dirty="0" smtClean="0"/>
              <a:t>Se </a:t>
            </a:r>
            <a:r>
              <a:rPr lang="hu-HU" sz="2000" dirty="0" err="1" smtClean="0"/>
              <a:t>dă</a:t>
            </a:r>
            <a:r>
              <a:rPr lang="hu-HU" sz="2000" dirty="0" smtClean="0"/>
              <a:t> </a:t>
            </a:r>
            <a:r>
              <a:rPr lang="hu-HU" sz="2000" dirty="0" err="1" smtClean="0"/>
              <a:t>fișierul</a:t>
            </a:r>
            <a:r>
              <a:rPr lang="hu-HU" sz="2000" dirty="0" smtClean="0"/>
              <a:t> text </a:t>
            </a:r>
            <a:r>
              <a:rPr lang="hu-HU" sz="2000" b="1" i="1" dirty="0" smtClean="0"/>
              <a:t>szamok.txt</a:t>
            </a:r>
            <a:r>
              <a:rPr lang="hu-HU" sz="2000" dirty="0" smtClean="0"/>
              <a:t>, </a:t>
            </a:r>
            <a:r>
              <a:rPr lang="hu-HU" sz="2000" dirty="0" err="1" smtClean="0"/>
              <a:t>care</a:t>
            </a:r>
            <a:r>
              <a:rPr lang="hu-HU" sz="2000" dirty="0" smtClean="0"/>
              <a:t> </a:t>
            </a:r>
            <a:r>
              <a:rPr lang="hu-HU" sz="2000" dirty="0" err="1" smtClean="0"/>
              <a:t>conține</a:t>
            </a:r>
            <a:r>
              <a:rPr lang="hu-HU" sz="2000" dirty="0" smtClean="0"/>
              <a:t> </a:t>
            </a:r>
            <a:r>
              <a:rPr lang="hu-HU" sz="2000" dirty="0" err="1" smtClean="0"/>
              <a:t>numere</a:t>
            </a:r>
            <a:r>
              <a:rPr lang="hu-HU" sz="2000" dirty="0" smtClean="0"/>
              <a:t> </a:t>
            </a:r>
            <a:r>
              <a:rPr lang="hu-HU" sz="2000" dirty="0" err="1" smtClean="0"/>
              <a:t>separate</a:t>
            </a:r>
            <a:r>
              <a:rPr lang="hu-HU" sz="2000" dirty="0" smtClean="0"/>
              <a:t> de </a:t>
            </a:r>
            <a:r>
              <a:rPr lang="hu-HU" sz="2000" dirty="0" err="1" smtClean="0"/>
              <a:t>spațiu</a:t>
            </a:r>
            <a:r>
              <a:rPr lang="hu-HU" sz="2000" dirty="0" smtClean="0"/>
              <a:t>.</a:t>
            </a:r>
            <a:r>
              <a:rPr lang="hu-HU" sz="2000" dirty="0" smtClean="0"/>
              <a:t> </a:t>
            </a:r>
            <a:r>
              <a:rPr lang="hu-HU" sz="2000" dirty="0" err="1" smtClean="0"/>
              <a:t>Să</a:t>
            </a:r>
            <a:r>
              <a:rPr lang="hu-HU" sz="2000" dirty="0" smtClean="0"/>
              <a:t> se </a:t>
            </a:r>
            <a:r>
              <a:rPr lang="hu-HU" sz="2000" dirty="0" err="1" smtClean="0"/>
              <a:t>ordoneze</a:t>
            </a:r>
            <a:r>
              <a:rPr lang="hu-HU" sz="2000" dirty="0" smtClean="0"/>
              <a:t> </a:t>
            </a:r>
            <a:r>
              <a:rPr lang="hu-HU" sz="2000" dirty="0" err="1" smtClean="0"/>
              <a:t>crescător</a:t>
            </a:r>
            <a:r>
              <a:rPr lang="hu-HU" sz="2000" dirty="0" smtClean="0"/>
              <a:t> </a:t>
            </a:r>
            <a:r>
              <a:rPr lang="hu-HU" sz="2000" dirty="0" err="1" smtClean="0"/>
              <a:t>numerele</a:t>
            </a:r>
            <a:r>
              <a:rPr lang="hu-HU" sz="2000" dirty="0" smtClean="0"/>
              <a:t>, </a:t>
            </a:r>
            <a:r>
              <a:rPr lang="hu-HU" sz="2000" dirty="0" err="1" smtClean="0"/>
              <a:t>și</a:t>
            </a:r>
            <a:r>
              <a:rPr lang="hu-HU" sz="2000" dirty="0" smtClean="0"/>
              <a:t> </a:t>
            </a:r>
            <a:r>
              <a:rPr lang="hu-HU" sz="2000" dirty="0" err="1" smtClean="0"/>
              <a:t>să</a:t>
            </a:r>
            <a:r>
              <a:rPr lang="hu-HU" sz="2000" dirty="0" smtClean="0"/>
              <a:t> se </a:t>
            </a:r>
            <a:r>
              <a:rPr lang="hu-HU" sz="2000" dirty="0" err="1" smtClean="0"/>
              <a:t>tipărească</a:t>
            </a:r>
            <a:r>
              <a:rPr lang="hu-HU" sz="2000" dirty="0" smtClean="0"/>
              <a:t> </a:t>
            </a:r>
            <a:r>
              <a:rPr lang="hu-HU" sz="2000" dirty="0" err="1" smtClean="0"/>
              <a:t>în</a:t>
            </a:r>
            <a:r>
              <a:rPr lang="hu-HU" sz="2000" dirty="0" smtClean="0"/>
              <a:t> </a:t>
            </a:r>
            <a:r>
              <a:rPr lang="hu-HU" sz="2000" dirty="0" err="1" smtClean="0"/>
              <a:t>fișierul</a:t>
            </a:r>
            <a:r>
              <a:rPr lang="hu-HU" sz="2000" dirty="0" smtClean="0"/>
              <a:t> </a:t>
            </a:r>
            <a:r>
              <a:rPr lang="hu-HU" sz="2000" b="1" i="1" dirty="0" smtClean="0"/>
              <a:t>rendezett.txt</a:t>
            </a:r>
            <a:r>
              <a:rPr lang="hu-HU" sz="2000" dirty="0" smtClean="0"/>
              <a:t>.</a:t>
            </a:r>
            <a:r>
              <a:rPr lang="en-GB" sz="2000" dirty="0" smtClean="0"/>
              <a:t> </a:t>
            </a:r>
            <a:r>
              <a:rPr lang="ro-RO" sz="2000" dirty="0" smtClean="0"/>
              <a:t>Ordonarea să se facă folosind metode</a:t>
            </a:r>
            <a:r>
              <a:rPr lang="hu-HU" sz="2000" dirty="0" smtClean="0"/>
              <a:t>.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32951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Probleme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90"/>
            <a:ext cx="8596668" cy="2467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hu-HU" sz="2000" dirty="0" smtClean="0"/>
              <a:t>5. </a:t>
            </a:r>
            <a:r>
              <a:rPr lang="hu-HU" sz="2000" dirty="0" smtClean="0"/>
              <a:t>Se </a:t>
            </a:r>
            <a:r>
              <a:rPr lang="hu-HU" sz="2000" dirty="0" err="1" smtClean="0"/>
              <a:t>dă</a:t>
            </a:r>
            <a:r>
              <a:rPr lang="hu-HU" sz="2000" dirty="0" smtClean="0"/>
              <a:t> </a:t>
            </a:r>
            <a:r>
              <a:rPr lang="hu-HU" sz="2000" dirty="0" err="1" smtClean="0"/>
              <a:t>fișierul</a:t>
            </a:r>
            <a:r>
              <a:rPr lang="hu-HU" sz="2000" dirty="0" smtClean="0"/>
              <a:t> text </a:t>
            </a:r>
            <a:r>
              <a:rPr lang="hu-HU" sz="2000" b="1" i="1" dirty="0" smtClean="0"/>
              <a:t>szoveg.txt</a:t>
            </a:r>
            <a:r>
              <a:rPr lang="hu-HU" sz="2000" dirty="0" smtClean="0"/>
              <a:t>. </a:t>
            </a:r>
            <a:r>
              <a:rPr lang="hu-HU" sz="2000" dirty="0" err="1" smtClean="0"/>
              <a:t>Primul</a:t>
            </a:r>
            <a:r>
              <a:rPr lang="hu-HU" sz="2000" dirty="0" smtClean="0"/>
              <a:t> </a:t>
            </a:r>
            <a:r>
              <a:rPr lang="hu-HU" sz="2000" dirty="0" err="1" smtClean="0"/>
              <a:t>rând</a:t>
            </a:r>
            <a:r>
              <a:rPr lang="hu-HU" sz="2000" dirty="0" smtClean="0"/>
              <a:t> </a:t>
            </a:r>
            <a:r>
              <a:rPr lang="hu-HU" sz="2000" dirty="0" err="1" smtClean="0"/>
              <a:t>al</a:t>
            </a:r>
            <a:r>
              <a:rPr lang="hu-HU" sz="2000" dirty="0" smtClean="0"/>
              <a:t> </a:t>
            </a:r>
            <a:r>
              <a:rPr lang="hu-HU" sz="2000" dirty="0" err="1" smtClean="0"/>
              <a:t>fișierului</a:t>
            </a:r>
            <a:r>
              <a:rPr lang="hu-HU" sz="2000" dirty="0" smtClean="0"/>
              <a:t> </a:t>
            </a:r>
            <a:r>
              <a:rPr lang="hu-HU" sz="2000" dirty="0" err="1" smtClean="0"/>
              <a:t>conține</a:t>
            </a:r>
            <a:r>
              <a:rPr lang="hu-HU" sz="2000" dirty="0" smtClean="0"/>
              <a:t> </a:t>
            </a:r>
            <a:r>
              <a:rPr lang="hu-HU" sz="2000" dirty="0" err="1" smtClean="0"/>
              <a:t>cuvinte</a:t>
            </a:r>
            <a:r>
              <a:rPr lang="hu-HU" sz="2000" dirty="0" smtClean="0"/>
              <a:t> </a:t>
            </a:r>
            <a:r>
              <a:rPr lang="hu-HU" sz="2000" dirty="0" err="1" smtClean="0"/>
              <a:t>despărțite</a:t>
            </a:r>
            <a:r>
              <a:rPr lang="hu-HU" sz="2000" dirty="0" smtClean="0"/>
              <a:t> de un </a:t>
            </a:r>
            <a:r>
              <a:rPr lang="hu-HU" sz="2000" dirty="0" err="1" smtClean="0"/>
              <a:t>spațiu</a:t>
            </a:r>
            <a:r>
              <a:rPr lang="hu-HU" sz="2000" dirty="0" smtClean="0"/>
              <a:t>. </a:t>
            </a:r>
            <a:r>
              <a:rPr lang="hu-HU" sz="2000" dirty="0" err="1" smtClean="0"/>
              <a:t>Al</a:t>
            </a:r>
            <a:r>
              <a:rPr lang="hu-HU" sz="2000" dirty="0" smtClean="0"/>
              <a:t> </a:t>
            </a:r>
            <a:r>
              <a:rPr lang="hu-HU" sz="2000" dirty="0" err="1" smtClean="0"/>
              <a:t>doilea</a:t>
            </a:r>
            <a:r>
              <a:rPr lang="hu-HU" sz="2000" dirty="0" smtClean="0"/>
              <a:t> </a:t>
            </a:r>
            <a:r>
              <a:rPr lang="hu-HU" sz="2000" dirty="0" err="1" smtClean="0"/>
              <a:t>rând</a:t>
            </a:r>
            <a:r>
              <a:rPr lang="hu-HU" sz="2000" dirty="0" smtClean="0"/>
              <a:t> </a:t>
            </a:r>
            <a:r>
              <a:rPr lang="hu-HU" sz="2000" dirty="0" err="1" smtClean="0"/>
              <a:t>al</a:t>
            </a:r>
            <a:r>
              <a:rPr lang="hu-HU" sz="2000" dirty="0" smtClean="0"/>
              <a:t> </a:t>
            </a:r>
            <a:r>
              <a:rPr lang="hu-HU" sz="2000" dirty="0" err="1" smtClean="0"/>
              <a:t>fișierului</a:t>
            </a:r>
            <a:r>
              <a:rPr lang="hu-HU" sz="2000" dirty="0" smtClean="0"/>
              <a:t> </a:t>
            </a:r>
            <a:r>
              <a:rPr lang="hu-HU" sz="2000" dirty="0" err="1" smtClean="0"/>
              <a:t>conține</a:t>
            </a:r>
            <a:r>
              <a:rPr lang="hu-HU" sz="2000" dirty="0" smtClean="0"/>
              <a:t> </a:t>
            </a:r>
            <a:r>
              <a:rPr lang="hu-HU" sz="2000" dirty="0" err="1" smtClean="0"/>
              <a:t>două</a:t>
            </a:r>
            <a:r>
              <a:rPr lang="hu-HU" sz="2000" dirty="0" smtClean="0"/>
              <a:t> </a:t>
            </a:r>
            <a:r>
              <a:rPr lang="hu-HU" sz="2000" dirty="0" err="1" smtClean="0"/>
              <a:t>cuvinte</a:t>
            </a:r>
            <a:r>
              <a:rPr lang="hu-HU" sz="2000" dirty="0" smtClean="0"/>
              <a:t>: </a:t>
            </a:r>
            <a:r>
              <a:rPr lang="hu-HU" sz="2000" b="1" i="1" dirty="0" smtClean="0"/>
              <a:t>x</a:t>
            </a:r>
            <a:r>
              <a:rPr lang="hu-HU" sz="2000" dirty="0" smtClean="0"/>
              <a:t> </a:t>
            </a:r>
            <a:r>
              <a:rPr lang="hu-HU" sz="2000" dirty="0" err="1" smtClean="0"/>
              <a:t>și</a:t>
            </a:r>
            <a:r>
              <a:rPr lang="hu-HU" sz="2000" dirty="0" smtClean="0"/>
              <a:t> </a:t>
            </a:r>
            <a:r>
              <a:rPr lang="hu-HU" sz="2000" b="1" i="1" dirty="0" smtClean="0"/>
              <a:t>y</a:t>
            </a:r>
            <a:r>
              <a:rPr lang="hu-HU" sz="2000" dirty="0" smtClean="0"/>
              <a:t>, </a:t>
            </a:r>
            <a:r>
              <a:rPr lang="hu-HU" sz="2000" dirty="0" err="1" smtClean="0"/>
              <a:t>despărțite</a:t>
            </a:r>
            <a:r>
              <a:rPr lang="hu-HU" sz="2000" dirty="0" smtClean="0"/>
              <a:t> de </a:t>
            </a:r>
            <a:r>
              <a:rPr lang="hu-HU" sz="2000" dirty="0" err="1" smtClean="0"/>
              <a:t>caracterul</a:t>
            </a:r>
            <a:r>
              <a:rPr lang="hu-HU" sz="2000" dirty="0" smtClean="0"/>
              <a:t> </a:t>
            </a:r>
            <a:r>
              <a:rPr lang="hu-HU" sz="2000" dirty="0" err="1" smtClean="0"/>
              <a:t>punct</a:t>
            </a:r>
            <a:r>
              <a:rPr lang="hu-HU" sz="2000" dirty="0" smtClean="0"/>
              <a:t>. </a:t>
            </a:r>
            <a:r>
              <a:rPr lang="hu-HU" sz="2000" dirty="0" err="1" smtClean="0"/>
              <a:t>Presupunând</a:t>
            </a:r>
            <a:r>
              <a:rPr lang="hu-HU" sz="2000" dirty="0" smtClean="0"/>
              <a:t> </a:t>
            </a:r>
            <a:r>
              <a:rPr lang="hu-HU" sz="2000" dirty="0" err="1" smtClean="0"/>
              <a:t>că</a:t>
            </a:r>
            <a:r>
              <a:rPr lang="hu-HU" sz="2000" dirty="0" smtClean="0"/>
              <a:t>, </a:t>
            </a:r>
            <a:r>
              <a:rPr lang="hu-HU" sz="2000" dirty="0" err="1" smtClean="0"/>
              <a:t>cuvântul</a:t>
            </a:r>
            <a:r>
              <a:rPr lang="hu-HU" sz="2000" dirty="0" smtClean="0"/>
              <a:t> </a:t>
            </a:r>
            <a:r>
              <a:rPr lang="hu-HU" sz="2000" b="1" i="1" dirty="0" smtClean="0"/>
              <a:t>x</a:t>
            </a:r>
            <a:r>
              <a:rPr lang="hu-HU" sz="2000" dirty="0" smtClean="0"/>
              <a:t> </a:t>
            </a:r>
            <a:r>
              <a:rPr lang="hu-HU" sz="2000" dirty="0" smtClean="0"/>
              <a:t>se </a:t>
            </a:r>
            <a:r>
              <a:rPr lang="hu-HU" sz="2000" dirty="0" err="1" smtClean="0"/>
              <a:t>află</a:t>
            </a:r>
            <a:r>
              <a:rPr lang="hu-HU" sz="2000" dirty="0" smtClean="0"/>
              <a:t> de mai </a:t>
            </a:r>
            <a:r>
              <a:rPr lang="hu-HU" sz="2000" dirty="0" err="1" smtClean="0"/>
              <a:t>multe</a:t>
            </a:r>
            <a:r>
              <a:rPr lang="hu-HU" sz="2000" dirty="0" smtClean="0"/>
              <a:t> </a:t>
            </a:r>
            <a:r>
              <a:rPr lang="hu-HU" sz="2000" dirty="0" err="1" smtClean="0"/>
              <a:t>ori</a:t>
            </a:r>
            <a:r>
              <a:rPr lang="hu-HU" sz="2000" dirty="0" smtClean="0"/>
              <a:t> </a:t>
            </a:r>
            <a:r>
              <a:rPr lang="hu-HU" sz="2000" dirty="0" err="1" smtClean="0"/>
              <a:t>în</a:t>
            </a:r>
            <a:r>
              <a:rPr lang="hu-HU" sz="2000" dirty="0" smtClean="0"/>
              <a:t> </a:t>
            </a:r>
            <a:r>
              <a:rPr lang="hu-HU" sz="2000" dirty="0" err="1" smtClean="0"/>
              <a:t>primul</a:t>
            </a:r>
            <a:r>
              <a:rPr lang="hu-HU" sz="2000" dirty="0" smtClean="0"/>
              <a:t> </a:t>
            </a:r>
            <a:r>
              <a:rPr lang="hu-HU" sz="2000" dirty="0" err="1" smtClean="0"/>
              <a:t>rând</a:t>
            </a:r>
            <a:r>
              <a:rPr lang="hu-HU" sz="2000" dirty="0" smtClean="0"/>
              <a:t> </a:t>
            </a:r>
            <a:r>
              <a:rPr lang="hu-HU" sz="2000" dirty="0" err="1" smtClean="0"/>
              <a:t>al</a:t>
            </a:r>
            <a:r>
              <a:rPr lang="hu-HU" sz="2000" dirty="0" smtClean="0"/>
              <a:t> </a:t>
            </a:r>
            <a:r>
              <a:rPr lang="hu-HU" sz="2000" dirty="0" err="1" smtClean="0"/>
              <a:t>fișierului</a:t>
            </a:r>
            <a:r>
              <a:rPr lang="hu-HU" sz="2000" dirty="0" smtClean="0"/>
              <a:t>, </a:t>
            </a:r>
            <a:r>
              <a:rPr lang="hu-HU" sz="2000" dirty="0" err="1" smtClean="0"/>
              <a:t>să</a:t>
            </a:r>
            <a:r>
              <a:rPr lang="hu-HU" sz="2000" dirty="0" smtClean="0"/>
              <a:t> se </a:t>
            </a:r>
            <a:r>
              <a:rPr lang="hu-HU" sz="2000" dirty="0" err="1" smtClean="0"/>
              <a:t>înlocuiască</a:t>
            </a:r>
            <a:r>
              <a:rPr lang="hu-HU" sz="2000" dirty="0" smtClean="0"/>
              <a:t> </a:t>
            </a:r>
            <a:r>
              <a:rPr lang="hu-HU" sz="2000" dirty="0" err="1" smtClean="0"/>
              <a:t>toate</a:t>
            </a:r>
            <a:r>
              <a:rPr lang="hu-HU" sz="2000" dirty="0" smtClean="0"/>
              <a:t> </a:t>
            </a:r>
            <a:r>
              <a:rPr lang="hu-HU" sz="2000" dirty="0" err="1" smtClean="0"/>
              <a:t>aparițiile</a:t>
            </a:r>
            <a:r>
              <a:rPr lang="hu-HU" sz="2000" dirty="0" smtClean="0"/>
              <a:t> </a:t>
            </a:r>
            <a:r>
              <a:rPr lang="hu-HU" sz="2000" dirty="0" err="1" smtClean="0"/>
              <a:t>acestuia</a:t>
            </a:r>
            <a:r>
              <a:rPr lang="hu-HU" sz="2000" dirty="0" smtClean="0"/>
              <a:t> </a:t>
            </a:r>
            <a:r>
              <a:rPr lang="hu-HU" sz="2000" dirty="0" err="1" smtClean="0"/>
              <a:t>cu</a:t>
            </a:r>
            <a:r>
              <a:rPr lang="hu-HU" sz="2000" dirty="0" smtClean="0"/>
              <a:t> </a:t>
            </a:r>
            <a:r>
              <a:rPr lang="hu-HU" sz="2000" b="1" i="1" dirty="0" smtClean="0"/>
              <a:t>y, </a:t>
            </a:r>
            <a:r>
              <a:rPr lang="hu-HU" sz="2000" dirty="0" err="1" smtClean="0"/>
              <a:t>iar</a:t>
            </a:r>
            <a:r>
              <a:rPr lang="hu-HU" sz="2000" dirty="0" smtClean="0"/>
              <a:t> </a:t>
            </a:r>
            <a:r>
              <a:rPr lang="hu-HU" sz="2000" dirty="0" err="1" smtClean="0"/>
              <a:t>textul</a:t>
            </a:r>
            <a:r>
              <a:rPr lang="hu-HU" sz="2000" dirty="0" smtClean="0"/>
              <a:t> </a:t>
            </a:r>
            <a:r>
              <a:rPr lang="hu-HU" sz="2000" dirty="0" err="1" smtClean="0"/>
              <a:t>astfel</a:t>
            </a:r>
            <a:r>
              <a:rPr lang="hu-HU" sz="2000" dirty="0" smtClean="0"/>
              <a:t> </a:t>
            </a:r>
            <a:r>
              <a:rPr lang="hu-HU" sz="2000" dirty="0" err="1" smtClean="0"/>
              <a:t>obținut</a:t>
            </a:r>
            <a:r>
              <a:rPr lang="hu-HU" sz="2000" dirty="0" smtClean="0"/>
              <a:t> </a:t>
            </a:r>
            <a:r>
              <a:rPr lang="hu-HU" sz="2000" dirty="0" err="1" smtClean="0"/>
              <a:t>să</a:t>
            </a:r>
            <a:r>
              <a:rPr lang="hu-HU" sz="2000" dirty="0" smtClean="0"/>
              <a:t> se </a:t>
            </a:r>
            <a:r>
              <a:rPr lang="hu-HU" sz="2000" dirty="0" err="1" smtClean="0"/>
              <a:t>tipărească</a:t>
            </a:r>
            <a:r>
              <a:rPr lang="hu-HU" sz="2000" dirty="0" smtClean="0"/>
              <a:t> </a:t>
            </a:r>
            <a:r>
              <a:rPr lang="hu-HU" sz="2000" dirty="0" err="1" smtClean="0"/>
              <a:t>în</a:t>
            </a:r>
            <a:r>
              <a:rPr lang="hu-HU" sz="2000" dirty="0" smtClean="0"/>
              <a:t> </a:t>
            </a:r>
            <a:r>
              <a:rPr lang="hu-HU" sz="2000" dirty="0" err="1" smtClean="0"/>
              <a:t>fișierul</a:t>
            </a:r>
            <a:r>
              <a:rPr lang="hu-HU" sz="2000" dirty="0" smtClean="0"/>
              <a:t> </a:t>
            </a:r>
            <a:r>
              <a:rPr lang="hu-HU" sz="2000" b="1" i="1" dirty="0" smtClean="0"/>
              <a:t>csere</a:t>
            </a:r>
            <a:r>
              <a:rPr lang="hu-HU" sz="2000" b="1" i="1" dirty="0"/>
              <a:t>.txt</a:t>
            </a:r>
            <a:r>
              <a:rPr lang="hu-HU" sz="2000" dirty="0" smtClean="0"/>
              <a:t>.</a:t>
            </a:r>
            <a:endParaRPr lang="hu-HU" sz="2000" dirty="0" smtClean="0"/>
          </a:p>
          <a:p>
            <a:pPr marL="400050" lvl="1" indent="0" algn="just">
              <a:buNone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Probleme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90"/>
            <a:ext cx="8596668" cy="2467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400050" lvl="1" indent="0" algn="just">
              <a:buNone/>
            </a:pPr>
            <a:r>
              <a:rPr lang="hu-HU" sz="2000" dirty="0" smtClean="0"/>
              <a:t>6. </a:t>
            </a:r>
            <a:r>
              <a:rPr lang="hu-HU" sz="2000" dirty="0" err="1" smtClean="0"/>
              <a:t>Să</a:t>
            </a:r>
            <a:r>
              <a:rPr lang="hu-HU" sz="2000" dirty="0" smtClean="0"/>
              <a:t> se </a:t>
            </a:r>
            <a:r>
              <a:rPr lang="hu-HU" sz="2000" dirty="0" err="1" smtClean="0"/>
              <a:t>ordoneze</a:t>
            </a:r>
            <a:r>
              <a:rPr lang="hu-HU" sz="2000" dirty="0" smtClean="0"/>
              <a:t> </a:t>
            </a:r>
            <a:r>
              <a:rPr lang="hu-HU" sz="2000" dirty="0" err="1" smtClean="0"/>
              <a:t>în</a:t>
            </a:r>
            <a:r>
              <a:rPr lang="hu-HU" sz="2000" dirty="0" smtClean="0"/>
              <a:t> </a:t>
            </a:r>
            <a:r>
              <a:rPr lang="hu-HU" sz="2000" dirty="0" err="1" smtClean="0"/>
              <a:t>ordine</a:t>
            </a:r>
            <a:r>
              <a:rPr lang="hu-HU" sz="2000" dirty="0" smtClean="0"/>
              <a:t> </a:t>
            </a:r>
            <a:r>
              <a:rPr lang="hu-HU" sz="2000" dirty="0" err="1" smtClean="0"/>
              <a:t>alfabetică</a:t>
            </a:r>
            <a:r>
              <a:rPr lang="hu-HU" sz="2000" dirty="0" smtClean="0"/>
              <a:t> </a:t>
            </a:r>
            <a:r>
              <a:rPr lang="hu-HU" sz="2000" dirty="0" err="1" smtClean="0"/>
              <a:t>cuvintele</a:t>
            </a:r>
            <a:r>
              <a:rPr lang="hu-HU" sz="2000" dirty="0" smtClean="0"/>
              <a:t> din </a:t>
            </a:r>
            <a:r>
              <a:rPr lang="hu-HU" sz="2000" dirty="0" err="1" smtClean="0"/>
              <a:t>fișier</a:t>
            </a:r>
            <a:r>
              <a:rPr lang="hu-HU" sz="2000" dirty="0" smtClean="0"/>
              <a:t>.</a:t>
            </a:r>
            <a:endParaRPr lang="hu-HU" sz="2000" dirty="0"/>
          </a:p>
          <a:p>
            <a:pPr marL="400050" lvl="1" indent="0" algn="just">
              <a:buNone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876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959" y="1231481"/>
            <a:ext cx="6152165" cy="51572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7348" y="557349"/>
            <a:ext cx="591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Rezolvarea problemei 1.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6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428" y="492190"/>
            <a:ext cx="591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Rezolvarea </a:t>
            </a:r>
            <a:r>
              <a:rPr lang="ro-RO"/>
              <a:t>problemei </a:t>
            </a:r>
            <a:r>
              <a:rPr lang="ro-RO" smtClean="0"/>
              <a:t>4</a:t>
            </a:r>
            <a:r>
              <a:rPr lang="ro-RO" smtClean="0"/>
              <a:t>.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6119" y="147390"/>
            <a:ext cx="6073675" cy="691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dirty="0" smtClean="0"/>
              <a:t>Mulțumesc pentru atenție</a:t>
            </a:r>
            <a:r>
              <a:rPr lang="hu-HU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5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Deschiderea unui fișier pentru citire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cap="none" dirty="0" smtClean="0"/>
          </a:p>
          <a:p>
            <a:r>
              <a:rPr lang="hu-HU" cap="none" dirty="0" err="1" smtClean="0"/>
              <a:t>StreamReader</a:t>
            </a:r>
            <a:r>
              <a:rPr lang="hu-HU" cap="none" dirty="0" smtClean="0"/>
              <a:t> f</a:t>
            </a:r>
            <a:r>
              <a:rPr lang="en-GB" cap="none" dirty="0" smtClean="0"/>
              <a:t>=new </a:t>
            </a:r>
            <a:r>
              <a:rPr lang="en-GB" cap="none" dirty="0" err="1" smtClean="0"/>
              <a:t>StreamReader</a:t>
            </a:r>
            <a:r>
              <a:rPr lang="en-GB" cap="none" dirty="0" smtClean="0"/>
              <a:t>(“</a:t>
            </a:r>
            <a:r>
              <a:rPr lang="ro-RO" dirty="0" smtClean="0"/>
              <a:t>date</a:t>
            </a:r>
            <a:r>
              <a:rPr lang="en-GB" cap="none" dirty="0" smtClean="0"/>
              <a:t>.</a:t>
            </a:r>
            <a:r>
              <a:rPr lang="ro-RO" cap="none" dirty="0" smtClean="0"/>
              <a:t>in</a:t>
            </a:r>
            <a:r>
              <a:rPr lang="en-GB" cap="none" dirty="0" smtClean="0"/>
              <a:t>”);</a:t>
            </a:r>
            <a:endParaRPr lang="hu-HU" cap="none" dirty="0" smtClean="0"/>
          </a:p>
          <a:p>
            <a:endParaRPr lang="hu-HU" dirty="0"/>
          </a:p>
          <a:p>
            <a:r>
              <a:rPr lang="hu-HU" dirty="0" smtClean="0"/>
              <a:t>Se </a:t>
            </a:r>
            <a:r>
              <a:rPr lang="hu-HU" dirty="0" err="1" smtClean="0"/>
              <a:t>găsește</a:t>
            </a:r>
            <a:r>
              <a:rPr lang="hu-HU" dirty="0" smtClean="0"/>
              <a:t> </a:t>
            </a:r>
            <a:r>
              <a:rPr lang="hu-HU" dirty="0" err="1" smtClean="0"/>
              <a:t>în</a:t>
            </a:r>
            <a:r>
              <a:rPr lang="hu-HU" dirty="0" smtClean="0"/>
              <a:t> System.IO </a:t>
            </a:r>
            <a:r>
              <a:rPr lang="hu-HU" dirty="0" err="1" smtClean="0"/>
              <a:t>namespace</a:t>
            </a:r>
            <a:endParaRPr lang="en-GB" dirty="0"/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243404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Deschiderea unui fișier pentru scriere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cap="none" dirty="0" smtClean="0"/>
          </a:p>
          <a:p>
            <a:r>
              <a:rPr lang="hu-HU" cap="none" dirty="0" err="1" smtClean="0"/>
              <a:t>StreamWriter</a:t>
            </a:r>
            <a:r>
              <a:rPr lang="hu-HU" cap="none" dirty="0" smtClean="0"/>
              <a:t> </a:t>
            </a:r>
            <a:r>
              <a:rPr lang="en-US" cap="none" dirty="0" smtClean="0"/>
              <a:t>g</a:t>
            </a:r>
            <a:r>
              <a:rPr lang="en-GB" cap="none" dirty="0" smtClean="0"/>
              <a:t>=new Stream</a:t>
            </a:r>
            <a:r>
              <a:rPr lang="hu-HU" cap="none" dirty="0" err="1" smtClean="0"/>
              <a:t>Writ</a:t>
            </a:r>
            <a:r>
              <a:rPr lang="en-GB" cap="none" dirty="0" err="1" smtClean="0"/>
              <a:t>er</a:t>
            </a:r>
            <a:r>
              <a:rPr lang="en-GB" cap="none" dirty="0" smtClean="0"/>
              <a:t>(</a:t>
            </a:r>
            <a:r>
              <a:rPr lang="en-GB" dirty="0" smtClean="0"/>
              <a:t>“</a:t>
            </a:r>
            <a:r>
              <a:rPr lang="ro-RO" dirty="0" smtClean="0"/>
              <a:t>date</a:t>
            </a:r>
            <a:r>
              <a:rPr lang="en-GB" dirty="0" smtClean="0"/>
              <a:t>.</a:t>
            </a:r>
            <a:r>
              <a:rPr lang="ro-RO" dirty="0" smtClean="0"/>
              <a:t>out</a:t>
            </a:r>
            <a:r>
              <a:rPr lang="en-GB" dirty="0" smtClean="0"/>
              <a:t>”</a:t>
            </a:r>
            <a:r>
              <a:rPr lang="en-GB" cap="none" dirty="0" smtClean="0"/>
              <a:t>);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29832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Citire</a:t>
            </a:r>
            <a:r>
              <a:rPr lang="hu-HU" dirty="0" smtClean="0"/>
              <a:t> din </a:t>
            </a:r>
            <a:r>
              <a:rPr lang="hu-HU" dirty="0" err="1" smtClean="0"/>
              <a:t>fișier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cap="none" dirty="0" smtClean="0"/>
          </a:p>
          <a:p>
            <a:r>
              <a:rPr lang="hu-HU" cap="none" dirty="0" smtClean="0"/>
              <a:t>f.</a:t>
            </a:r>
            <a:r>
              <a:rPr lang="en-GB" cap="none" dirty="0" smtClean="0"/>
              <a:t>R</a:t>
            </a:r>
            <a:r>
              <a:rPr lang="hu-HU" cap="none" dirty="0" err="1" smtClean="0"/>
              <a:t>eadline</a:t>
            </a:r>
            <a:r>
              <a:rPr lang="en-GB" cap="none" dirty="0" smtClean="0"/>
              <a:t>();</a:t>
            </a:r>
          </a:p>
          <a:p>
            <a:pPr marL="0" indent="0">
              <a:buNone/>
            </a:pP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41067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Scriere în fișier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g.Write</a:t>
            </a:r>
            <a:r>
              <a:rPr lang="hu-HU" dirty="0" smtClean="0"/>
              <a:t>(„</a:t>
            </a:r>
            <a:r>
              <a:rPr lang="ro-RO" dirty="0" smtClean="0"/>
              <a:t>Text</a:t>
            </a:r>
            <a:r>
              <a:rPr lang="hu-HU" dirty="0" smtClean="0"/>
              <a:t>");</a:t>
            </a:r>
            <a:endParaRPr lang="en-GB" dirty="0" smtClean="0"/>
          </a:p>
          <a:p>
            <a:r>
              <a:rPr lang="hu-HU" dirty="0" err="1"/>
              <a:t>g.Write</a:t>
            </a:r>
            <a:r>
              <a:rPr lang="hu-HU" dirty="0"/>
              <a:t>(</a:t>
            </a:r>
            <a:r>
              <a:rPr lang="en-GB" dirty="0"/>
              <a:t>x</a:t>
            </a:r>
            <a:r>
              <a:rPr lang="hu-HU" dirty="0"/>
              <a:t>);</a:t>
            </a:r>
            <a:endParaRPr lang="en-GB" dirty="0"/>
          </a:p>
          <a:p>
            <a:r>
              <a:rPr lang="hu-HU" dirty="0" err="1" smtClean="0"/>
              <a:t>g.Write</a:t>
            </a:r>
            <a:r>
              <a:rPr lang="hu-HU" dirty="0" smtClean="0"/>
              <a:t>(</a:t>
            </a:r>
            <a:r>
              <a:rPr lang="en-GB" dirty="0" smtClean="0"/>
              <a:t>x+</a:t>
            </a:r>
            <a:r>
              <a:rPr lang="hu-HU" dirty="0"/>
              <a:t>" </a:t>
            </a:r>
            <a:r>
              <a:rPr lang="en-GB" dirty="0" smtClean="0"/>
              <a:t> </a:t>
            </a:r>
            <a:r>
              <a:rPr lang="hu-HU" dirty="0" smtClean="0"/>
              <a:t>");</a:t>
            </a:r>
            <a:endParaRPr lang="en-GB" dirty="0"/>
          </a:p>
          <a:p>
            <a:r>
              <a:rPr lang="en-GB" dirty="0" err="1" smtClean="0"/>
              <a:t>g</a:t>
            </a:r>
            <a:r>
              <a:rPr lang="en-GB" cap="none" dirty="0" err="1" smtClean="0"/>
              <a:t>.WriteLine</a:t>
            </a:r>
            <a:r>
              <a:rPr lang="en-GB" cap="none" dirty="0" smtClean="0"/>
              <a:t>();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38264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Citire până la sfârșit de fișier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74395"/>
            <a:ext cx="8301203" cy="1897605"/>
          </a:xfrm>
        </p:spPr>
        <p:txBody>
          <a:bodyPr/>
          <a:lstStyle/>
          <a:p>
            <a:pPr marL="400050" lvl="1" indent="0">
              <a:buNone/>
            </a:pPr>
            <a:r>
              <a:rPr lang="en-GB" cap="none" dirty="0" smtClean="0"/>
              <a:t>String a;</a:t>
            </a:r>
          </a:p>
          <a:p>
            <a:pPr marL="400050" lvl="1" indent="0">
              <a:buNone/>
            </a:pPr>
            <a:r>
              <a:rPr lang="hu-HU" cap="none" dirty="0" err="1" smtClean="0"/>
              <a:t>while</a:t>
            </a:r>
            <a:r>
              <a:rPr lang="hu-HU" cap="none" dirty="0" smtClean="0"/>
              <a:t> </a:t>
            </a:r>
            <a:r>
              <a:rPr lang="hu-HU" cap="none" dirty="0"/>
              <a:t>((a = f.ReadLine()) != null</a:t>
            </a:r>
            <a:r>
              <a:rPr lang="hu-HU" cap="none" dirty="0" smtClean="0"/>
              <a:t>)</a:t>
            </a:r>
            <a:endParaRPr lang="en-GB" cap="none" dirty="0" smtClean="0"/>
          </a:p>
          <a:p>
            <a:pPr marL="400050" lvl="1" indent="0">
              <a:buNone/>
            </a:pPr>
            <a:r>
              <a:rPr lang="en-GB" dirty="0" smtClean="0"/>
              <a:t>{</a:t>
            </a:r>
          </a:p>
          <a:p>
            <a:pPr marL="400050" lvl="1" indent="0">
              <a:buNone/>
            </a:pPr>
            <a:r>
              <a:rPr lang="en-GB" cap="non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963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Închiderea unui fișier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cap="none" dirty="0" smtClean="0"/>
          </a:p>
          <a:p>
            <a:r>
              <a:rPr lang="hu-HU" dirty="0" err="1"/>
              <a:t>f.Close</a:t>
            </a:r>
            <a:r>
              <a:rPr lang="hu-HU" dirty="0" smtClean="0"/>
              <a:t>();</a:t>
            </a:r>
            <a:endParaRPr lang="hu-HU" dirty="0"/>
          </a:p>
          <a:p>
            <a:r>
              <a:rPr lang="hu-HU" dirty="0" err="1" smtClean="0"/>
              <a:t>g.Close</a:t>
            </a:r>
            <a:r>
              <a:rPr lang="hu-HU" dirty="0"/>
              <a:t>();</a:t>
            </a: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11735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Locația</a:t>
            </a:r>
            <a:r>
              <a:rPr lang="hu-HU" dirty="0" smtClean="0"/>
              <a:t> </a:t>
            </a:r>
            <a:r>
              <a:rPr lang="hu-HU" dirty="0" err="1" smtClean="0"/>
              <a:t>fișierelor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cap="none" dirty="0" smtClean="0"/>
          </a:p>
          <a:p>
            <a:r>
              <a:rPr lang="hu-HU" dirty="0" err="1" smtClean="0"/>
              <a:t>Folderul</a:t>
            </a:r>
            <a:r>
              <a:rPr lang="hu-HU" dirty="0" smtClean="0"/>
              <a:t> </a:t>
            </a:r>
            <a:r>
              <a:rPr lang="hu-HU" dirty="0" err="1" smtClean="0"/>
              <a:t>proiectului</a:t>
            </a:r>
            <a:r>
              <a:rPr lang="hu-HU" dirty="0" smtClean="0"/>
              <a:t> actual</a:t>
            </a:r>
            <a:r>
              <a:rPr lang="hu-HU" cap="none" dirty="0" smtClean="0"/>
              <a:t>/bin/Debug</a:t>
            </a:r>
            <a:r>
              <a:rPr lang="hu-HU" dirty="0" smtClean="0"/>
              <a:t>/date.in</a:t>
            </a:r>
            <a:endParaRPr lang="en-GB" dirty="0"/>
          </a:p>
          <a:p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37030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Tratarea</a:t>
            </a:r>
            <a:r>
              <a:rPr lang="hu-HU" dirty="0" smtClean="0"/>
              <a:t> </a:t>
            </a:r>
            <a:r>
              <a:rPr lang="hu-HU" dirty="0" err="1" smtClean="0"/>
              <a:t>excepțiilor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50161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cap="none" dirty="0" smtClean="0"/>
          </a:p>
          <a:p>
            <a:pPr marL="0" indent="0">
              <a:buNone/>
            </a:pPr>
            <a:r>
              <a:rPr lang="en-GB" sz="1600" dirty="0"/>
              <a:t>try</a:t>
            </a:r>
          </a:p>
          <a:p>
            <a:pPr marL="0" indent="0">
              <a:buNone/>
            </a:pPr>
            <a:r>
              <a:rPr lang="en-GB" sz="1600" dirty="0"/>
              <a:t>		</a:t>
            </a:r>
            <a:r>
              <a:rPr lang="en-GB" sz="1600" dirty="0" smtClean="0"/>
              <a:t>{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      		using (</a:t>
            </a:r>
            <a:r>
              <a:rPr lang="en-GB" sz="1600" dirty="0" err="1"/>
              <a:t>StreamReader</a:t>
            </a:r>
            <a:r>
              <a:rPr lang="en-GB" sz="1600" dirty="0"/>
              <a:t> f = new </a:t>
            </a:r>
            <a:r>
              <a:rPr lang="en-GB" sz="1600" dirty="0" err="1" smtClean="0"/>
              <a:t>StreamReader</a:t>
            </a:r>
            <a:r>
              <a:rPr lang="en-GB" sz="1600" dirty="0" smtClean="0"/>
              <a:t>(“ …  ”))</a:t>
            </a:r>
          </a:p>
          <a:p>
            <a:pPr marL="1371600" lvl="3" indent="0">
              <a:buNone/>
            </a:pPr>
            <a:r>
              <a:rPr lang="en-GB" sz="1600" dirty="0" smtClean="0"/>
              <a:t>{</a:t>
            </a:r>
          </a:p>
          <a:p>
            <a:pPr marL="1371600" lvl="3" indent="0">
              <a:buNone/>
            </a:pPr>
            <a:r>
              <a:rPr lang="en-GB" sz="1600" dirty="0" smtClean="0"/>
              <a:t>……</a:t>
            </a:r>
          </a:p>
          <a:p>
            <a:pPr marL="1371600" lvl="3" indent="0">
              <a:buNone/>
            </a:pPr>
            <a:r>
              <a:rPr lang="en-GB" sz="1600" dirty="0" smtClean="0"/>
              <a:t>}</a:t>
            </a:r>
          </a:p>
          <a:p>
            <a:pPr marL="1371600" lvl="3" indent="0">
              <a:buNone/>
            </a:pPr>
            <a:endParaRPr lang="en-GB" sz="1600" dirty="0"/>
          </a:p>
          <a:p>
            <a:pPr marL="914400" lvl="2" indent="0">
              <a:buNone/>
            </a:pPr>
            <a:r>
              <a:rPr lang="en-GB" sz="1600" dirty="0" smtClean="0"/>
              <a:t>}</a:t>
            </a:r>
            <a:endParaRPr lang="hu-HU" sz="1600" dirty="0" smtClean="0"/>
          </a:p>
          <a:p>
            <a:pPr marL="0" indent="0">
              <a:buNone/>
            </a:pPr>
            <a:r>
              <a:rPr lang="en-GB" sz="1600" dirty="0" smtClean="0"/>
              <a:t>catch </a:t>
            </a:r>
            <a:r>
              <a:rPr lang="en-GB" sz="1600" dirty="0"/>
              <a:t>(Exception  </a:t>
            </a:r>
            <a:r>
              <a:rPr lang="hu-HU" sz="1600" dirty="0" err="1" smtClean="0"/>
              <a:t>eroare</a:t>
            </a:r>
            <a:r>
              <a:rPr lang="en-GB" sz="1600" dirty="0" smtClean="0"/>
              <a:t>)</a:t>
            </a:r>
            <a:endParaRPr lang="en-GB" sz="1600" dirty="0"/>
          </a:p>
          <a:p>
            <a:pPr marL="400050" lvl="1" indent="0">
              <a:buNone/>
            </a:pPr>
            <a:r>
              <a:rPr lang="en-GB" dirty="0"/>
              <a:t>        {</a:t>
            </a:r>
          </a:p>
          <a:p>
            <a:pPr marL="400050" lvl="1" indent="0">
              <a:buNone/>
            </a:pPr>
            <a:r>
              <a:rPr lang="en-GB" dirty="0"/>
              <a:t>            </a:t>
            </a:r>
            <a:r>
              <a:rPr lang="en-GB" dirty="0" err="1"/>
              <a:t>Console.WriteLine</a:t>
            </a:r>
            <a:r>
              <a:rPr lang="en-GB" dirty="0" smtClean="0"/>
              <a:t>(“</a:t>
            </a:r>
            <a:r>
              <a:rPr lang="ro-RO" dirty="0" err="1" smtClean="0"/>
              <a:t>Fisier</a:t>
            </a:r>
            <a:r>
              <a:rPr lang="ro-RO" dirty="0" smtClean="0"/>
              <a:t> inexistent</a:t>
            </a:r>
            <a:r>
              <a:rPr lang="en-GB" dirty="0" smtClean="0"/>
              <a:t>!"+</a:t>
            </a:r>
            <a:r>
              <a:rPr lang="hu-HU" dirty="0" smtClean="0"/>
              <a:t>hiba</a:t>
            </a:r>
            <a:r>
              <a:rPr lang="en-GB" dirty="0" smtClean="0"/>
              <a:t>);</a:t>
            </a:r>
            <a:endParaRPr lang="en-GB" dirty="0"/>
          </a:p>
          <a:p>
            <a:pPr marL="400050" lvl="1" indent="0">
              <a:buNone/>
            </a:pPr>
            <a:r>
              <a:rPr lang="en-GB" dirty="0"/>
              <a:t>        </a:t>
            </a:r>
            <a:r>
              <a:rPr lang="en-GB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05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9F9F9F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453</TotalTime>
  <Words>407</Words>
  <Application>Microsoft Office PowerPoint</Application>
  <PresentationFormat>Szélesvásznú</PresentationFormat>
  <Paragraphs>72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Fișiere în C#</vt:lpstr>
      <vt:lpstr>Deschiderea unui fișier pentru citire </vt:lpstr>
      <vt:lpstr>Deschiderea unui fișier pentru scriere</vt:lpstr>
      <vt:lpstr>Citire din fișier</vt:lpstr>
      <vt:lpstr>Scriere în fișier</vt:lpstr>
      <vt:lpstr>Citire până la sfârșit de fișier</vt:lpstr>
      <vt:lpstr>Închiderea unui fișier</vt:lpstr>
      <vt:lpstr>Locația fișierelor</vt:lpstr>
      <vt:lpstr>Tratarea excepțiilor</vt:lpstr>
      <vt:lpstr>Probleme</vt:lpstr>
      <vt:lpstr>Probleme</vt:lpstr>
      <vt:lpstr>Probleme</vt:lpstr>
      <vt:lpstr>Probleme</vt:lpstr>
      <vt:lpstr>Probleme</vt:lpstr>
      <vt:lpstr>Probleme</vt:lpstr>
      <vt:lpstr>PowerPoint-bemutató</vt:lpstr>
      <vt:lpstr>PowerPoint-bemutató</vt:lpstr>
      <vt:lpstr>PowerPoint-bemutató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35</cp:revision>
  <dcterms:created xsi:type="dcterms:W3CDTF">2019-05-07T07:48:23Z</dcterms:created>
  <dcterms:modified xsi:type="dcterms:W3CDTF">2019-10-09T14:24:33Z</dcterms:modified>
</cp:coreProperties>
</file>